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ink/ink2.xml" ContentType="application/inkml+xml"/>
  <Override PartName="/ppt/notesSlides/notesSlide5.xml" ContentType="application/vnd.openxmlformats-officedocument.presentationml.notesSlide+xml"/>
  <Override PartName="/ppt/ink/ink3.xml" ContentType="application/inkml+xml"/>
  <Override PartName="/ppt/notesSlides/notesSlide6.xml" ContentType="application/vnd.openxmlformats-officedocument.presentationml.notesSlide+xml"/>
  <Override PartName="/ppt/ink/ink4.xml" ContentType="application/inkml+xml"/>
  <Override PartName="/ppt/notesSlides/notesSlide7.xml" ContentType="application/vnd.openxmlformats-officedocument.presentationml.notesSlide+xml"/>
  <Override PartName="/ppt/ink/ink5.xml" ContentType="application/inkml+xml"/>
  <Override PartName="/ppt/notesSlides/notesSlide8.xml" ContentType="application/vnd.openxmlformats-officedocument.presentationml.notesSlide+xml"/>
  <Override PartName="/ppt/ink/ink6.xml" ContentType="application/inkml+xml"/>
  <Override PartName="/ppt/notesSlides/notesSlide9.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0.xml" ContentType="application/vnd.openxmlformats-officedocument.presentationml.notesSlide+xml"/>
  <Override PartName="/ppt/ink/ink11.xml" ContentType="application/inkml+xml"/>
  <Override PartName="/ppt/notesSlides/notesSlide11.xml" ContentType="application/vnd.openxmlformats-officedocument.presentationml.notesSlide+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25.xml" ContentType="application/inkml+xml"/>
  <Override PartName="/ppt/ink/ink26.xml" ContentType="application/inkml+xml"/>
  <Override PartName="/ppt/notesSlides/notesSlide14.xml" ContentType="application/vnd.openxmlformats-officedocument.presentationml.notesSlide+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38"/>
  </p:notesMasterIdLst>
  <p:sldIdLst>
    <p:sldId id="266" r:id="rId2"/>
    <p:sldId id="306" r:id="rId3"/>
    <p:sldId id="307" r:id="rId4"/>
    <p:sldId id="310" r:id="rId5"/>
    <p:sldId id="311" r:id="rId6"/>
    <p:sldId id="312" r:id="rId7"/>
    <p:sldId id="313" r:id="rId8"/>
    <p:sldId id="309" r:id="rId9"/>
    <p:sldId id="314" r:id="rId10"/>
    <p:sldId id="315" r:id="rId11"/>
    <p:sldId id="316" r:id="rId12"/>
    <p:sldId id="317" r:id="rId13"/>
    <p:sldId id="318" r:id="rId14"/>
    <p:sldId id="319" r:id="rId15"/>
    <p:sldId id="320" r:id="rId16"/>
    <p:sldId id="322" r:id="rId17"/>
    <p:sldId id="323" r:id="rId18"/>
    <p:sldId id="324" r:id="rId19"/>
    <p:sldId id="325" r:id="rId20"/>
    <p:sldId id="326" r:id="rId21"/>
    <p:sldId id="327" r:id="rId22"/>
    <p:sldId id="328" r:id="rId23"/>
    <p:sldId id="329" r:id="rId24"/>
    <p:sldId id="330" r:id="rId25"/>
    <p:sldId id="331" r:id="rId26"/>
    <p:sldId id="332" r:id="rId27"/>
    <p:sldId id="333" r:id="rId28"/>
    <p:sldId id="334" r:id="rId29"/>
    <p:sldId id="335" r:id="rId30"/>
    <p:sldId id="336" r:id="rId31"/>
    <p:sldId id="337" r:id="rId32"/>
    <p:sldId id="339" r:id="rId33"/>
    <p:sldId id="340" r:id="rId34"/>
    <p:sldId id="341" r:id="rId35"/>
    <p:sldId id="342" r:id="rId36"/>
    <p:sldId id="29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FF3399"/>
    <a:srgbClr val="0033CC"/>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73953" autoAdjust="0"/>
  </p:normalViewPr>
  <p:slideViewPr>
    <p:cSldViewPr>
      <p:cViewPr varScale="1">
        <p:scale>
          <a:sx n="72" d="100"/>
          <a:sy n="72" d="100"/>
        </p:scale>
        <p:origin x="636" y="78"/>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07506" units="1/cm"/>
          <inkml:channelProperty channel="Y" name="resolution" value="32.82051" units="1/cm"/>
          <inkml:channelProperty channel="T" name="resolution" value="1" units="1/dev"/>
        </inkml:channelProperties>
      </inkml:inkSource>
      <inkml:timestamp xml:id="ts0" timeString="2021-09-20T08:35:44.045"/>
    </inkml:context>
    <inkml:brush xml:id="br0">
      <inkml:brushProperty name="width" value="0.05292" units="cm"/>
      <inkml:brushProperty name="height" value="0.05292" units="cm"/>
      <inkml:brushProperty name="color" value="#FF0000"/>
    </inkml:brush>
  </inkml:definitions>
  <inkml:trace contextRef="#ctx0" brushRef="#br0">26442 8880 0,'0'25'156,"0"0"-141,0-1 1,0 1 0,0 0-16,0 0 0,0 0 15,0 0-15,0-1 0,0 1 16,0 0-16,0 0 0,0 0 16,0-1-16,0 1 15,0 0-15,0 0 16,0 0-16,0-1 15,0 1 1,0 0-16,25-25 16,-25 25-16,297-397 1015</inkml:trace>
  <inkml:trace contextRef="#ctx0" brushRef="#br0" timeOffset="1063.62">26789 8930 0,'0'-25'31,"-25"25"1,25 25-32,-25-1 31,1 1-31,-1 0 16,0-25-16,25 25 0,-25 0 15,0 0-15,1-1 0,-1 1 16,0 0-16,0 0 15,0 0-15,1-1 16,-1-24 0,25 25-16,-25-25 15,50 0 17,0 0-17,-1 0 1,1 0-16,0 0 15,0 0-15,0 0 0,-1 0 16,1 0-16,0 0 0,0 0 16,0 25-16,-1-25 0,1 0 0,0 0 15,0 25-15,0-25 16,-1 0-16,-24 25 0,25-25 16,-25 24-16,25-24 0,-25 25 15</inkml:trace>
  <inkml:trace contextRef="#ctx0" brushRef="#br0" timeOffset="1807.771">26417 8954 0,'0'-24'0,"25"24"16,-25-25-1,0 50 79,0-1-94,0 1 16,0 0-16,0 0 0,0 0 0,0 0 15,0-1-15,0 1 0,0 0 16,0 0-16,0 0 0,0-1 0,0 1 15,0 0-15,0 0 0,0 0 16,0-1-16,0 1 0,0 0 16,0 0-16,0 0 15,0-1-15,25-24 47,-25-24-31</inkml:trace>
  <inkml:trace contextRef="#ctx0" brushRef="#br0" timeOffset="2467.5">26863 8979 0,'-24'0'16,"-1"0"15,25 25-16,-25-25-15,0 25 16,0-25 0,25 25-16,-24-25 15,24 25-15,-25-1 16,0-24-16,25 25 0,-25-25 16,25 25-16,-25-25 0,25 25 0,-24-25 15,24 25-15,-25-25 0,25 24 16,-25-24-16,25 25 0,0 0 31,0 0 32,25-25-63,0 0 15,-25 25-15,24-25 0,1 0 16,0 24-16,0-24 15,0 0-15,-1 0 0,-24 25 16,25-25-16,0 0 0,0 0 0,0 0 16,-1 25-16,1-25 15,0 0-15,-25 25 0,25-25 16,0 25-16,-1-25 16,-24 24-1</inkml:trace>
  <inkml:trace contextRef="#ctx0" brushRef="#br0" timeOffset="3344.541">27384 9277 0,'0'0'0,"0"-25"94,25 25-78,0 0-16,0 0 15,0 0-15,-1 0 0,1 0 16</inkml:trace>
  <inkml:trace contextRef="#ctx0" brushRef="#br0" timeOffset="3636.503">28079 8930 0,'0'-25'16,"-25"25"-16,25 25 31,0-1-15,0 1-16,0 0 15,0 0-15,0 0 0,0 0 0,0-1 16,0 1-16,0 0 0,0 0 16,25 0-16,-25-1 0,0 1 15,25 0-15,-25 0 16</inkml:trace>
  <inkml:trace contextRef="#ctx0" brushRef="#br0" timeOffset="5003.914">28104 9227 0,'0'0'15,"0"-24"-15,25-1 16,-1 25 0,-24-25-16,25 25 0,0 0 15,0 0 1,0 0-16,-25 25 15,24-25-15,-24 25 0,25-25 16,-25 24-16,25 1 0,0 0 16,-25 0-1,25-25-15,-25 25 16,24-25-16,-24-25 31,25 25-31,-25-25 16,0 0-1,0 0-15,0 1 16,0-1-16,0 0 16,0 0-16,273 174 1015</inkml:trace>
  <inkml:trace contextRef="#ctx0" brushRef="#br0" timeOffset="5823.999">28377 9178 0,'0'25'0,"0"-1"31,-25-24-31,25 25 0,0 0 16,0 0-16,0 0 16,0-1-16,25 1 15,-25 0 1,24-25-16,1 0 16,0 0-16,0 0 15,0 0-15,-1 0 0,-24-25 0,25 25 16,0 0-16,-25-25 0,25 25 0,0-24 15,-25-1-15,24 25 0,-24-25 16,0 0-16,0 0 16,0 1-16,-24 24 15,24-25-15,-25 25 0,0 0 16,25-25-16,-25 25 0,0 0 0,1 0 16,-1 0-16,0 25 15,0-25-15,0 0 16,25 25-1</inkml:trace>
  <inkml:trace contextRef="#ctx0" brushRef="#br0" timeOffset="6092.128">28798 9203 0,'0'0'0,"0"24"15,0 1 1,0 0-16,0 0 16,25 0-16,-25-1 0,0 1 15,0 0-15,0 0 0,0 0 16,25-1-16,-25 1 0,0 0 0,0 0 15,0 0-15,0-1 16</inkml:trace>
  <inkml:trace contextRef="#ctx0" brushRef="#br0" timeOffset="6412.053">28798 9153 0,'0'-25'0,"25"25"15,-25-25-15,25 25 16,-25-24 0,25 24-16,-1 0 15,1 0 1,0 24-16,0-24 15,-25 25-15,25-25 0,-25 25 0,24 0 16,-24 0-16,0-1 16,0 1-16,-24 0 15,24 0-15,-25-25 0,25 25 16,-25-25-16,25 24 0,-25-24 0,25 25 16,-25-25-16</inkml:trace>
  <inkml:trace contextRef="#ctx0" brushRef="#br0" timeOffset="6627.485">29195 9252 0,'0'25'15,"0"0"1,0 0-16,-25-25 16,25 24-1</inkml:trace>
  <inkml:trace contextRef="#ctx0" brushRef="#br0" timeOffset="6812.045">29220 9029 0,'-25'0'16</inkml:trace>
  <inkml:trace contextRef="#ctx0" brushRef="#br0" timeOffset="7388.884">29418 9079 0,'-24'24'0,"-1"-24"16,25 25-16,0 0 16,0 0-16,-25 0 15,25-1-15,0 1 16,25-25-16,-25 25 0,25-25 16,-25 25-16,24-25 0,1 25 15,0-25-15,0 0 16,0 0-16,-1 0 0,1 0 15,0-25-15,0 25 0,0 0 16,-25-25-16,24 25 0,1-25 16,0 25-16,-25-25 0,25 25 0,-25-24 15,25-1-15,-1 0 0,-24 0 16,0 0-16,0 1 0,0-1 16,0 0-1,-24 25-15,-1 25 16,0 0-1,25-1 1,0 1-16,0 0 16,0 0-16,0 0 15,25-25-15,-25 24 0,25-24 0,-25 25 16,24-25-16,-24 25 0,25-25 16,0 25-16,0-25 15,0 25-15,-25-1 16,-25 1 15,0-25-15,0 25-16,0-25 0,1 0 15,-1 0-15,0 0 0</inkml:trace>
  <inkml:trace contextRef="#ctx0" brushRef="#br0" timeOffset="22082.51">26491 10567 0,'0'-25'0,"0"0"15,25 25 1,-25 25 47,0 0-48,0 0-15,0-1 16,0 1-16,0 0 0,0 0 0,0 0 15,0 24-15,0-24 0,0 25 0,0-26 16,0 26-16,0-25 0,0 24 0,0 1 16,0-25-16,0 24 0,0-24 0,0 0 15,0 25-15,0-25 0,0-1 0,0 1 16,0 0-16,0 0 0,0 0 16,0-1-16,0 1 15,0 0-15,0-50 31</inkml:trace>
  <inkml:trace contextRef="#ctx0" brushRef="#br0" timeOffset="23109.642">26541 10492 0,'25'0'63,"-25"-24"-63,25 24 15,-1 0-15,1-25 0,0 25 16,0 0-16,0 0 0,-1-25 16,1 25-16,0 0 0,0 0 15,0 0-15,-1 0 0,26-25 0,-25 25 16,0 0-16,24 0 0,-24 0 0,0 0 15,0 0-15,0 0 0,-1 0 0,1 0 16,0 0-16,0 0 0,0 0 0,-1 0 16,1 25-16,0-25 0,0 0 15,0 0-15,-25 25 16,24-25-16,-24 25 16,0-1-1,25-24 1,-25 25-16,0 0 15,0 0-15,0 0 16,25-1-16,-25 1 16,0 0-16,25 0 15,-25 0-15,0-1 0,0 1 16,25 0-16,-25 0 0,0 0 0,0-1 16,24 1-16,-24 0 0,0 0 0,0 0 15,0-1-15,25 26 0,-25-25 0,0 0 16,0-1-16,0 1 0,0 0 0,0 0 15,0 0-15,0 0 0,0-1 16,0 1-16,-25-25 0,25 25 0,0 0 16,0 0-16,-24-25 15,24 24-15,-25 1 16,0 0-16,0 0 16,0-25-1,25 25 1,-24-25-16,-1 0 0,0 0 15,0 0-15,0 0 16,1 0-16,-1 0 0,0 0 0,0 0 16,0 0-16,1 0 0,-1 0 0,-25 0 15,25 0-15,0 0 0,1 0 0,-1-25 16,0 25-16,0 0 0,0 0 0,1 0 16,-1 0-16,0 0 0,0 0 15,0 0-15,1 0 16,-1 0-1,25-25-15,0 0 32</inkml:trace>
</inkml:ink>
</file>

<file path=ppt/ink/ink1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07506" units="1/cm"/>
          <inkml:channelProperty channel="Y" name="resolution" value="32.82051" units="1/cm"/>
          <inkml:channelProperty channel="T" name="resolution" value="1" units="1/dev"/>
        </inkml:channelProperties>
      </inkml:inkSource>
      <inkml:timestamp xml:id="ts0" timeString="2021-09-20T09:02:27.939"/>
    </inkml:context>
    <inkml:brush xml:id="br0">
      <inkml:brushProperty name="width" value="0.05292" units="cm"/>
      <inkml:brushProperty name="height" value="0.05292" units="cm"/>
      <inkml:brushProperty name="color" value="#FF0000"/>
    </inkml:brush>
  </inkml:definitions>
  <inkml:trace contextRef="#ctx0" brushRef="#br0">11509 13643 0,'0'-25'15,"0"50"48,0-1-63,0 1 15,0 0-15,0 0 0,0 0 16,-24-1-16,24 26 0,0-25 0,0 0 16,0-1-16,-25 1 0,25 0 0,0 0 15,-25 0-15,25-1 0,0 1 0,0 0 16,-25-25-16,25 25 0,0 0 0,0-1 15,-25 1-15,25 0 16,0-50 31</inkml:trace>
  <inkml:trace contextRef="#ctx0" brushRef="#br0" timeOffset="856.635">11534 13643 0,'0'0'0,"-25"0"16,25-25-1,0 0 32,25 25-31,-25-25-16,25 25 15,0 0-15,-25-25 16,25 25-16,-1 0 16,1 0-16,0 0 15,0 25 1,-25 0-16,0 0 16,0 0-16,0-1 15,-25-24-15,25 25 0,0 0 16,-25-25-16,25 25 0,0 0 0,-25-25 15,25 24-15,-24 1 0,-1 0 16,0-25-16,25 25 0,-25-25 16,25 25-1,25-25 17,0 0-17,0 0-15,-1 0 0,1-25 16,0 25-16,0 0 0,0 0 15,-1 25-15,1-25 0,0 24 16,0 1-16,-25 0 16,25-25-16,-25 25 0,0 0 0,0-1 15,-25 1-15,25 0 16,-25-25-16,25 25 16,-25-25-16,0 25 0,1-1 0,-1-24 15,0 25-15,0-25 16,0 0-16,1 0 0,-1 0 15,0 0-15,0 0 0,0 0 16,25-25-16,-24 25 0,24-24 16,-25-1-16,25 0 15</inkml:trace>
  <inkml:trace contextRef="#ctx0" brushRef="#br0" timeOffset="1244.241">12378 13593 0,'0'0'0,"0"-25"0,-25 0 16,0 25 0,0 25-16,0-25 15,25 25-15,-24 0 0,-1 0 16,0-1-16,25 1 16,-25 25-16,0-25 0,0 24 0,25-24 15,-24 25-15,24-1 0,-25-24 0,25 25 16,0-1-16,-25-24 0,25 25 0,0-1 15,0-24-15,25 25 0,-25-1 0,25-24 16,-25 0-16,24 25 0,1-26 0,0 1 16,0 0-16,25 0 0,-26-25 0,1 25 15,25-1-15,-25-24 0,24 0 0,-24 0 16</inkml:trace>
  <inkml:trace contextRef="#ctx0" brushRef="#br0" timeOffset="1743.59">12898 13841 0,'0'25'16,"0"0"0,0-1-16,-24-24 0,24 25 15,0 0-15,-25 0 0,25 0 0,-25-1 16,25 1-16,-25 0 0,0 0 16,1 0-16,-1-25 15,0 24-15,0-24 0,0 0 16,1 0-16,24 25 0,-25-25 15,0-25-15,0 25 16,25-24-16,0-1 16,-25 0-16,25 0 15,0 0-15,25 25 0,-25-24 16,0-1-16,25 25 0,-25-25 16,25 25-16,0 0 15,-1 25-15,1-25 0,0 25 16,0-25-16,-25 24 0,25-24 0,-1 25 15,-24 0-15,25-25 0,0 25 0,0 0 16,0-1-16,-25 1 0,24 0 16,1 0-16,-25 0 0,25-25 15,-25 24-15,25-24 0,-25 25 16</inkml:trace>
  <inkml:trace contextRef="#ctx0" brushRef="#br0" timeOffset="1935.612">13196 14213 0,'0'25'16,"0"0"0,0-1-1,0 1-15,0 0 16,0 0-16,0 0 15,-25-25-15,25 25 0</inkml:trace>
  <inkml:trace contextRef="#ctx0" brushRef="#br0" timeOffset="3004.329">13717 13965 0,'0'25'47,"0"0"-32,0-1-15,0 1 0,0 0 16,0 0-16,0 0 0,0-1 0,0 1 16,0 25-16,0-25 0,0-1 0,0 1 15,0 25-15,-25-25 0,25 0 0,0-1 16,-25-24-16,25 25 0,0 0 15,0-50 17,0 0-17,0 1-15,0-1 0,0 0 16,0 0-16,25 0 0,-25-24 0,0 24 16,25-25-16,-25 25 0,25-24 0,-25 24 15,25-25-15,-25 26 0,0-26 0,24 25 16,1 0-16,-25 1 0,25-1 0,0 0 15,0 0-15,-1 25 16,1 25 0,-25 0-16,25 0 15,-25-1 1,0 1-16,0 0 0,0 0 0,0 0 16,-25-1-16,25 1 15,-25-25 1,25 25-16,-24-25 0,24 25 15,-25-25-15,50-25 32,-1 25-17,-24-25-15,25 25 16,0 0-16,0 0 0,0 0 16,-1 0-16,1 0 15,0 0-15,-25 25 0,25-25 0,-25 25 16,25-25-16,-25 25 0,0-1 15,0 1 1,-25-25 0,25 25-16,-25-25 0,0 25 15,0-25 1,1 0-16,-1 0 0</inkml:trace>
  <inkml:trace contextRef="#ctx0" brushRef="#br0" timeOffset="3331.482">14163 13618 0,'25'0'32,"0"25"-32,0-25 15,0 24-15,-1 1 0,1 0 0,0 0 16,0 24-16,0-24 0,0 0 0,-1 0 16,1 24-16,-25-24 0,25 0 15,-25 25-15,0-26 0,0 1 0,0 0 16,0 25-16,0-26 0,-25 1 0,0 0 15,25 0-15,-24 0 0,-1-1 0,0 1 16,0 0-16,-25 0 0,26 0 0</inkml:trace>
  <inkml:trace contextRef="#ctx0" brushRef="#br0" timeOffset="3927.6">14684 13990 0,'0'0'0,"25"0"47,0 0-31,0 0-16,0 0 15,-1 0-15,1 0 0,0 0 16,0 0-16</inkml:trace>
  <inkml:trace contextRef="#ctx0" brushRef="#br0" timeOffset="4099.621">14759 14089 0,'0'0'0,"-25"0"0,25 25 0,-25-25 15,50 0 16,0 0-31,0 0 16,-1 0-16,1 0 0,0 0 16,0 0-16,24 0 0,-24-25 15</inkml:trace>
  <inkml:trace contextRef="#ctx0" brushRef="#br0" timeOffset="5143.459">15751 13717 0,'25'0'31,"-25"-25"0,0 0 0,0 1-31,0-1 16,0 0-16,0 0 0,0 0 16,0 1-16,0-1 0,0 0 0,0 0 15,0 0-15,25 1 0,-25-1 16,0 0-16,0 0 0,0 0 16,0 1-1,24 24-15,-24-25 16,25 25-16,-25-25 15,25 25-15,0-25 16,0 25 0,-1-25-16,1 25 15,-25-25 1,25 25-16,0 0 16,-25-24-16,25 24 0,-1 0 15,1 0 1,0 0-1,0 0-15,0 0 16,-25 24-16,24-24 16,-24 25-16,25 0 15,-25 0-15,25-25 16,-25 25-16,0 0 0,0-1 16,0 1-16</inkml:trace>
  <inkml:trace contextRef="#ctx0" brushRef="#br0" timeOffset="5983.524">16842 13047 0,'0'-25'0,"-24"25"16,-1 0 0,0 0-1,0 25-15,0-25 16,25 25-16,-24 0 0,-1-25 0,0 25 16,25 24-16,-25-24 0,0 0 0,25 0 15,-24 24-15,24-24 0,-25 25 0,25-1 16,0-24-16,0 25 0,0-25 15,25 24-15,-25-24 0,24 0 0,1 24 16,0-24-16,0-25 0,24 25 0,-24 0 16,25 0-16,-1-25 0,1 24 0,0-24 15,24 0-15,-24 0 0</inkml:trace>
  <inkml:trace contextRef="#ctx0" brushRef="#br0" timeOffset="7415.279">17314 13246 0,'24'0'16,"-24"-25"15,-24 25-15,-1 0 0,0 0-1,0 0-15,25 25 0,-25-25 16,1 25-16,-1-25 15,25 24-15,-25-24 0,25 25 16,-25 0-16,25 0 16,0 0-16,0-1 15,25-24 1,0 0 0,0 0-16,-1 0 15,-24-24-15,25 24 0,0 0 16,0-25-16,0 0 0,-1 0 15,1 0 1,-25 1-16,25 24 16,-25 24 15,0 1-15,25-25-16,-25 25 0,0 0 15,0 0-15</inkml:trace>
  <inkml:trace contextRef="#ctx0" brushRef="#br0" timeOffset="7703.503">17537 12948 0,'0'0'0,"0"25"15,25 0-15,0-25 16,-25 24-16,24 1 0,1 0 16,0 0-16,0 0 0,0-1 0,-1 1 15,-24 25-15,25-25 0,0 0 0,0 24 16,-25-24-16,25 0 0,-25 24 0,24-24 15,-24 25-15,0-25 0,0 24 0,-24-24 16,24 0-16,-25 0 0</inkml:trace>
  <inkml:trace contextRef="#ctx0" brushRef="#br0" timeOffset="8351.923">18331 13742 0,'0'25'0,"0"-50"31,0 0-15,0 0-1,0 0 1,0 1-16,0-1 0,0 0 0,0 0 15,0 0-15,0 1 0,0-1 0,0-25 16,0 25-16,0 1 0,0-1 0,0 0 16,0 0-16,0 0 0,0 1 0,0-1 15,0 0-15,0 0 16,24 25-16,-24-25 16,0 0-16,25 1 31,0-1 0,0 25-15,0 0-16,-1 0 15,1 0-15,0 0 16,0 0-16,0 0 0,0 0 16,-1 0-16,1 0 0,0 0 15,0 0-15,0 0 16,-1 0-16,1 25 0,0-25 15,-25 24 1,0 1-16,0 0 16,0 0-1</inkml:trace>
  <inkml:trace contextRef="#ctx0" brushRef="#br0" timeOffset="8784.177">19372 12849 0,'0'0'0,"-24"-25"0,-1 25 15,0 0 1,0 0 0,0 25-16,1 0 15,24-1-15,-25 1 0,25 0 16,-25 0-16,0 0 0,25-1 0,0 26 15,-25-25-15,25 24 0,0-24 0,0 25 16,0-25-16,0 24 0,0-24 0,0 25 16,0-25-16,25-1 0,-25 26 0,0-25 15,25 0-15,-25-1 0,25 1 16,0 0-16,-1 0 0,1 0 0,0-25 16,0 24-16,0-24 0,-1 0 15,1 0-15,0 0 0</inkml:trace>
  <inkml:trace contextRef="#ctx0" brushRef="#br0" timeOffset="9264.104">19670 13047 0,'0'0'15,"0"-25"-15,0 50 32,0 0-17,0 0-15,0 0 0,0-1 16,0 1-16,25 0 0,-25 0 0,0 0 16,0 0-16,0-1 0,0 1 0,25 0 15,-25 0-15,0 0 0,0-1 16,0 1-16,0 0 15,0-50 32,0 0-47,25 25 16,-25-24-16,24-1 0,1 0 16,0 0-16,0 25 15,0 0-15,-1 0 16,1 25-16,-25 0 15,25 0-15,-25-1 16,0 1 0,0 0-16,-25-25 15,25 25-15,-25 0 16,1-25-16,24 24 16,-25-24-16</inkml:trace>
  <inkml:trace contextRef="#ctx0" brushRef="#br0" timeOffset="9560.306">20216 12923 0,'0'0'0,"25"0"0,-1 0 15,1 0 1,-25 25-16,25-25 0,0 25 0,-25 0 16,25-1-16,-1 1 0,1 0 0,-25 25 15,25-26-15,0 1 0,-25 25 0,25-25 16,-25 0-16,0-1 0,24 1 0,-24 0 16,0 25-16,-24-26 0,24 1 0,0 0 15,-25 0-15,0 0 0,0-1 0,0 1 16,1 0-16,-1 0 0,-25 0 0,25-1 15,-24-24-15</inkml:trace>
  <inkml:trace contextRef="#ctx0" brushRef="#br0" timeOffset="10521.384">15825 14139 0,'-24'0'0,"48"0"16,-24-25-1,25 25-15,0 0 0,0 0 16,24 0-16,1 0 0,24 0 0,-24 0 15,49 0-15,-24 0 0,24 0 0,25 25 16,0-25-16,0 0 0,0 0 0,25 24 16,0-24-16,-1 25 0,1-25 0,0 0 15,25 25-15,-25-25 0,-1 25 0,26-25 16,-25 25-16,0-25 0,-25 24 0,25-24 16,-25 0-16,24 25 0,-24-25 0,0 0 15,0 0-15,-24 0 0,24 0 0,-25 0 16,0 0-16,0 0 0,-24 0 0,24 0 15,-25 0-15,1 0 0,-1 0 16,-24 0-16,-1 0 0,1 0 0,-25 0 16,24-25-16,-24 25 0,0 0 15,-50 0 1,0 0 0,25 25-16,-24-25 0,-26 0 0</inkml:trace>
  <inkml:trace contextRef="#ctx0" brushRef="#br0" timeOffset="11415.66">16446 15429 0,'0'-25'47,"0"0"-31,0 0-1,0 0 1,-25 25-16,25-25 0,0 1 16,0-1-16,0 0 0,0 0 0,0 0 15,0 1-15,-25-1 0,25 0 0,0-25 16,0 26-16,0-1 0,0 0 15,25 0-15,-25 0 16,25 25-16,-1 0 16,-24-24-16,25 24 15,0 0-15,0 0 0,0 0 16,-25-25-16,24 25 0,1 0 16,0 0-16,0 0 15,0-25-15,-1 25 16,1 0-16,0 0 15,0-25-15,0 25 0,-1 0 16,1 0-16,0 0 0,0 0 16,0-25-16,-1 25 0,1 0 15,0 0-15,0 0 0,-25 25 16,25-25-16,-25 25 16,24-25-16,-24 25 0,0 0 15,0-1-15</inkml:trace>
  <inkml:trace contextRef="#ctx0" brushRef="#br0" timeOffset="11759.84">17636 14734 0,'-25'0'0,"1"0"16,-1 0-16,0 25 16,0-25-16,25 25 15,-25-1-15,0 1 0,25 0 0,-24 0 16,-1 0-16,0-1 0,25 26 0,-25-25 15,0 24-15,25-24 0,-24 25 0,24-25 16,0 24-16,0-24 0,0 25 0,0-26 16,0 1-16,24 0 0,-24 0 0,25 0 15,-25 0-15,25-25 0,0 24 0,0 1 16,-1-25-16,1 0 16,0 0-16</inkml:trace>
  <inkml:trace contextRef="#ctx0" brushRef="#br0" timeOffset="12168.358">17934 14957 0,'0'0'0,"-25"0"0,0 0 16,0 25-16,-24 0 15,24-25-15,25 25 16,-25-1-16,0 1 0,25 0 16,-24 0-16,24 0 0,0-1 0,0 1 15,0 0-15,0 0 0,0 0 16,24-25-16,1 0 16,0 0-16,0 0 15,0 0-15,-25-25 0,24 25 16,-24-25-16,25 25 0,0-25 0,0 0 15,0 1-15,-1-1 16,-24 0-16,25 25 0,-25-25 0,0 0 16,25 25-16,-25 25 31,0 0-15,0 0-16,0 0 0,0-1 15,0 1-15,0 0 0,0 0 16</inkml:trace>
  <inkml:trace contextRef="#ctx0" brushRef="#br0" timeOffset="12379.572">18281 15205 0,'25'-25'16,"0"25"0,-25-24-16,24 24 0,1 0 15,0-25-15,0 25 0,0 0 0,-1 0 16,1-25-16,25 25 0</inkml:trace>
  <inkml:trace contextRef="#ctx0" brushRef="#br0" timeOffset="12628.55">18554 14932 0,'0'0'0,"-25"0"0,25 25 31,0 0-15,0 0-16,0 0 0,0-1 15,0 1-15,0 0 0,0 25 0,0-26 16,0 1-16,0 0 0,0 0 0</inkml:trace>
  <inkml:trace contextRef="#ctx0" brushRef="#br0" timeOffset="13107.308">18951 14833 0,'-25'25'16,"25"0"0,0 0-16,0-1 0,0 1 15,0 0-15,0 0 0,0 0 0,-25-1 16,25 1-16,0 0 0,0 0 0,0 0 16,0-1-16,0 1 0,0 0 15,0-50 16,25 0-15,0 1-16,0-1 16,-25 0-16,24 0 0,1 25 0,0-25 15,-25 1-15,25 24 0,0 0 0,-1 0 16,1 0-16,0 0 16,-25 24-16,25 1 0,-25 0 15,0 0-15,0 0 0,0-1 16,0 1-16,0 0 0,-25-25 15,25 25-15,-25-25 0,25 25 16,-25-25-16,1 0 0,-1 24 0,0-24 16,0 0-16,0 0 0,1 0 15,-1 0-15</inkml:trace>
  <inkml:trace contextRef="#ctx0" brushRef="#br0" timeOffset="13388.126">19273 14635 0,'0'0'0,"25"0"15,0 0-15,-25 25 0,25-25 16,-1 24-16,1 1 0,0 0 15,-25 0-15,25 0 0,-25-1 0,25 1 16,-25 0-16,0 0 0,0 0 0,24-1 16,-24 1-16,0 0 0,0 25 0,-24-26 15,24 1-15,0 0 0,-25 0 0,0 0 16,25 24-16,-25-24 0,0 0 0,1 24 16,-26-24-16</inkml:trace>
  <inkml:trace contextRef="#ctx0" brushRef="#br0" timeOffset="17144.163">13469 17289 0,'0'-25'31,"0"0"16,25 0 0,-25 1-31,0-1-1,0 0-15,0 0 16,0 0-16,0 1 16,0-1-16,0 0 0,0 0 0,0 0 15,0 1-15,0-1 0,0 0 16,25 0-16,-25 0 0,0 1 15,0-1-15,0 0 0,0 0 16,0 0 0,24 25 62,1-24-47,0 24-15,0 0-16,0 0 0,-1 0 15,1 0-15,0 0 0,0 0 16,0 0-16,-1 0 16,1 0-16,0 0 0,0 0 0,0 0 15,-1 0-15,1 0 16,-25 24-1,0 1 1,0 0 0,0 0-1,0 0-15,-25-1 16,25 1 0,0 0-16,-24-25 0</inkml:trace>
  <inkml:trace contextRef="#ctx0" brushRef="#br0" timeOffset="17560.268">14511 16694 0,'0'0'0,"-25"0"0,25-25 0,-25 25 15,25-25-15,-25 25 0,1 0 16,24 25-16,-25-25 0,0 25 15,0-1-15,0 1 16,0 0-16,1 0 0,24 24 0,-25-24 16,0 0-16,25 25 0,-25-26 0,25 26 15,-25-25-15,25 24 0,0-24 0,0 0 16,0 25-16,0-26 0,25 1 0,-25 0 16,0 0-16,25 0 0,-25-1 0,25 1 15,-25 0-15,25-25 0,-1 25 0,1 0 16,0-25-16,0 0 0,0 0 15,0 0-15</inkml:trace>
  <inkml:trace contextRef="#ctx0" brushRef="#br0" timeOffset="17996.199">14883 16842 0,'0'0'16,"-25"-24"-16,0 24 0,0 0 15,1 24-15,-1-24 16,0 25-16,25 0 0,-25-25 16,25 25-16,-25 0 0,1-1 15,24 1-15,0 0 0,-25 0 16,25 0-16,0-1 15,25-24-15,-25 25 0,24-25 16,1 0 0,0 0-16,0-25 15,0 25-15,-25-24 0,24 24 16,1 0-16,-25-25 0,25 0 0,0 0 16,0 0-16,-1 1 15,-24-1-15,25 0 0,0 50 31,-25 0-15,0-1-16,25 1 16,-25 0-16,0 0 15,0 0-15,25-25 16,-25 24-16</inkml:trace>
  <inkml:trace contextRef="#ctx0" brushRef="#br0" timeOffset="18271.972">15180 16619 0,'0'-25'0,"25"25"15,-25 25-15,25 0 16,0 0-1,0 0-15,-25-1 0,24 26 0,-24-25 16,25 0-16,-25-1 0,0 26 0,0-25 16,0 0-16,0-1 0,0 1 0,0 25 15,0-25-15,0-1 0,0 1 0,-25 0 16,25 0-16,-24 0 16,24-1-16,-25 1 0</inkml:trace>
  <inkml:trace contextRef="#ctx0" brushRef="#br0" timeOffset="18611.08">15949 17066 0,'-24'0'16,"48"0"0,-24-25-1,25 25-15,0 0 16,0 0-16,0 0 0,-1 0 15,1 25-15,0-25 16,0 0-16,0 0 16</inkml:trace>
  <inkml:trace contextRef="#ctx0" brushRef="#br0" timeOffset="18759.959">16024 17165 0,'0'0'0,"-25"0"0,25 25 16,25-25 31,0 0-47,-1 0 16</inkml:trace>
  <inkml:trace contextRef="#ctx0" brushRef="#br0" timeOffset="19141.572">16768 16768 0,'-25'-25'15,"25"0"-15,0 1 0,-25 24 16,25-25-16,-24 50 31,24-1-31,-25-24 0,25 25 16,-25 0-16,25 0 0,-25 0 0,0 24 15,25-24-15,-24 0 0,24 24 0,-25-24 16,25 0-16,0 25 0,0-26 0,-25 1 16,25 0-16,25 25 0,-25-26 15,0 1-15,0 0 0,25 0 0,-1-25 16,-24 25-16,25-1 0,0 1 0,0-25 16,0 25-16,-1-25 0</inkml:trace>
  <inkml:trace contextRef="#ctx0" brushRef="#br0" timeOffset="19547.309">17239 16842 0,'0'0'0,"-25"0"0,1-24 0,-1 24 16,0 0-16,0 0 0,0 0 15,1 24-15,-1-24 0,25 25 16,-25 0-16,0 0 0,25 0 16,0-1-16,0 1 0,-25-25 0,25 25 15,0 0-15,0 0 0,0-1 16,25 1-16,0-25 16,-25 25-16,25-25 15,0-25-15,-1 25 16,1 0-16,-25-25 0,25 25 0,0-24 15,0-1-15,-25 0 16,24 25-16,-24-25 0,25 25 16,-25-25-16,0 50 31,25-25-31,-25 25 16,0 0-16,25-25 0,-25 25 15,0-1-15,25 1 0,-25 0 16</inkml:trace>
  <inkml:trace contextRef="#ctx0" brushRef="#br0" timeOffset="19756.325">17587 16991 0,'24'0'16,"1"0"0,0 0-16,0 0 15,0 0-15,-1 0 16,1 0-16,0 0 0</inkml:trace>
  <inkml:trace contextRef="#ctx0" brushRef="#br0" timeOffset="19980.351">18107 16842 0,'-24'0'31,"24"25"-31,0 0 15,0 0-15,0 0 0,0-1 16,0 1-16,0 0 0,0 0 16,0 0-16,0-1 0,0 1 15,0 0-15</inkml:trace>
  <inkml:trace contextRef="#ctx0" brushRef="#br0" timeOffset="20723.55">18281 16619 0,'0'-25'16,"25"25"-16,-25-24 0,25 24 16,-1 0-1,1 0 1,0 0-16,0 24 0,0 1 16,-1 0-16,-24 0 0,25 0 0,0-1 15,0 26-15,0 0 0,0-26 0,-25 26 16,24 0-16,-24-26 0,0 26 0,25 0 15,-25-26-15,0 26 0,-25-25 0,25 0 16,0-1-16,-24 26 0,-1-25 0,0 0 16,0-1-16</inkml:trace>
  <inkml:trace contextRef="#ctx0" brushRef="#br0" timeOffset="21008.334">19149 16743 0,'0'0'0,"0"25"31,0 0-15,0 0-16,0-1 0,0 26 15,0-25-15,0 0 0,0 24 0,-25-24 16,25 25-16,0-26 0,0 1 0,0 25 16</inkml:trace>
  <inkml:trace contextRef="#ctx0" brushRef="#br0" timeOffset="21211.42">19100 17661 0,'0'0'0,"0"25"16,0-50 15</inkml:trace>
</inkml:ink>
</file>

<file path=ppt/ink/ink1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07506" units="1/cm"/>
          <inkml:channelProperty channel="Y" name="resolution" value="32.82051" units="1/cm"/>
          <inkml:channelProperty channel="T" name="resolution" value="1" units="1/dev"/>
        </inkml:channelProperties>
      </inkml:inkSource>
      <inkml:timestamp xml:id="ts0" timeString="2021-09-20T09:04:44.225"/>
    </inkml:context>
    <inkml:brush xml:id="br0">
      <inkml:brushProperty name="width" value="0.05292" units="cm"/>
      <inkml:brushProperty name="height" value="0.05292" units="cm"/>
      <inkml:brushProperty name="color" value="#FF0000"/>
    </inkml:brush>
  </inkml:definitions>
  <inkml:trace contextRef="#ctx0" brushRef="#br0">32246 12973 0,'0'-25'31,"0"50"16,-25 0-16,25-1-31,0 1 16,0 0-16,-25 0 0,25 0 16,0-1-16,-24 1 0,24 0 15,0 0-15,0 0 0,0 0 16,-25-25-16,25 24 0,0 1 16,-25 0-1</inkml:trace>
  <inkml:trace contextRef="#ctx0" brushRef="#br0" timeOffset="348.503">32048 13221 0,'0'25'47,"24"-25"-32,-24 25-15,0-1 16,0 1-16,0 0 16,0 0-16,0 0 15,0-1 1,25-24-1,0 0 1,-25-24 0,25 24-16,0-25 15,-1 25-15,1-25 0,0 25 16,-25-25-16,25 25 0,0 0 0,-25-25 16</inkml:trace>
  <inkml:trace contextRef="#ctx0" brushRef="#br0" timeOffset="976.58">31824 13519 0,'0'-25'0,"0"50"78,0-1-63,25-24-15,-25 25 16,0 0-16,0 0 0,0 0 0,0-1 16,0 1-16,0 0 0,0 0 0,0 0 15,0-1-15,0 1 0,0 0 0,0 0 16,0 0-16,-25-1 0,25 1 16</inkml:trace>
  <inkml:trace contextRef="#ctx0" brushRef="#br0" timeOffset="5563.983">31973 13742 0,'-25'0'31,"50"0"16,0 0-31,-25-25 0,25 25-16,0 0 15,-25-25-15,24 25 0,1 0 16,-25-25-16,25 1 15,-25-1-15,0 0 16,0 0 0,0 0-1,-25 25 1,25 25 0,-25-25-1,25 25-15,0 0 0,0 0 16,-24-25-16,24 24 0,0 1 0,0 0 15,0 0-15,0 0 0,0-1 16,0 1-16,0 0 0,0 0 0,0 0 16,0-1-16</inkml:trace>
  <inkml:trace contextRef="#ctx0" brushRef="#br0" timeOffset="6968.313">32221 13915 0,'25'0'0,"0"0"15,-25-24 1,25 24-16,0 0 15,-25-25 1,0 0 0,0 0-1,-25 25-15,25-25 0,-25 25 16,0 0 0,0 0-16,0 0 15,25 25-15,-24-25 16,24 25-16,0 0 15,0 0 1,24-1-16,1-24 16,-25 25-16,25-25 0,0 0 15,0 25-15,0-25 0,-1 0 16,1 0-16,0 0 0,0 0 16,0 0-16,-25-25 0,24 25 0,1 0 15,0 0-15,0-25 0,0 25 16,-1-24-16,1-1 0,-25 0 15,0 0 1,-25 25-16,1-25 16,-1 25-16,0 0 0,25 25 15,-25-25-15,0 0 0,1 0 16,24 25-16,-25-25 16,25 25-16,0 0 15,0-1 1,25-24-16,-1 0 15,1 0 1,0-24-16,0 24 16,0-25-1,-1 25-15,-24-25 0,25 25 16,-25-25-16,0 0 16,25 25-16,-25-24 15,0 48 16,0 1-15,0 0-16,0 0 16,0 0-1,25-25-15,0 0 32,-1 0-17,-24-25-15,25 25 16,-25-25-16,25 25 15,-25-25-15,25 25 0,-25-25 16,0 1-16,0-1 0,25 0 16,-25 0-16,0 0 15,-25 50 32,25 0-47,-25 0 16,25 0-16,0-1 15,0 1-15,0 0 16,0 0 0,25-25-16,0 0 15,-1 0 1,1-25 0,-25 0-16,25 25 0,0-25 15,-25 1-15,25 24 16,-25-25-16,24 0 0,-24 0 0,0 0 15,0 1-15,0-1 0,0 0 16,0 0-16,0 0 0,0 1 0,0-1 16,0 0-16,0 0 0,0 0 15,0 1-15,25-1 0,-25 0 16,0 50 15,0 0-15,0-1-16,0 1 15,0 0-15,0 0 0,0 0 16,0-1-16,0 1 0,0 0 16,0 0-16,0 0 0,0-1 15,0 1-15,0 0 16,25-25-16,-25 25 16,25-25-16,0 0 15,-1-25 1,1 25-16,0 0 15,0 0 1,0 0-16,-25 25 16,0 0-1,0-1-15,-25-24 16,25 25-16</inkml:trace>
  <inkml:trace contextRef="#ctx0" brushRef="#br0" timeOffset="8299.965">33089 11881 0,'0'-24'15,"0"-1"1,0 0 0,25 25-16,-25-25 15,0 0-15,0 1 16,0-1 0,25 0-16,-25 0 0,0 0 15,0 1-15,0-1 16,0 0-1,0 0-15,0 0 16,25 25-16,-25-24 0,25-1 16,-1 25-1,-24-25-15,25 25 16,-25 25 0,0 0 46,-25-1-46,1-24-16,24 25 15,-25-25-15,25 25 16,-25-25-16,25 25 16,-25-25-1,25-25 32,25 25-47,0-25 16,0 25-16,-25-25 15,24 25-15,1-24 0,-25-1 16,25 25-16,-25-25 16,25 25-16,-25-25 15,25 25-15,-25 25 16,24-25-1,-24 25-15,25 0 0,-25-1 16,0 1-16,0 0 0</inkml:trace>
  <inkml:trace contextRef="#ctx0" brushRef="#br0" timeOffset="8743.804">32916 10765 0,'0'25'31,"0"0"-31,0 0 16,0-1-16,0 1 16,0 0-16,0 0 0,-25 0 0,25-1 15,0 1-15,0 0 16,0 0-16,0 0 0,-25-25 16,25 24-16,0 1 15</inkml:trace>
  <inkml:trace contextRef="#ctx0" brushRef="#br0" timeOffset="9428.614">32693 10939 0,'0'-25'0,"24"25"0,1 0 16,0 0-1,0 0-15,0 0 16,-1-25-16,1 25 0,0 0 0,0 0 16,0 0-16,-1 0 0,1 0 15,0 0-15,0-25 16,-25 50 15,-25-25-15,0 25-16,0 0 0,1 0 15,-1-1-15,25 1 16,-25-25-16,25 25 0,0 0 16,0 0-1,25-25-15,0 0 16,-1 0-16,1 0 16,0 0-16,0-25 15,0 25-15,-1-25 0,1 25 16,-25-25-16,25 25 0,-25-25 15,25 25-15,0-24 0,-25 48 63,0 1-32,0 0 0,24-25 1,1 0-17,0-25-15,0 25 16,0 0-16,-1-25 16,1 25-16,0 0 15,-25-24 1,25 24 15,-25-25-15</inkml:trace>
  <inkml:trace contextRef="#ctx0" brushRef="#br0" timeOffset="9604.045">33362 10765 0,'0'0'0,"0"-25"16,0 1-1</inkml:trace>
  <inkml:trace contextRef="#ctx0" brushRef="#br0" timeOffset="9828.494">33511 10691 0,'25'0'16,"-25"25"-1,0-1-15,0 1 16,-25 0-16,25 0 0,0 0 0,0-1 16,0 26-16,-25-25 0,1 24 0,24-24 15,-25 25-15,25-25 0,-25 24 0</inkml:trace>
</inkml:ink>
</file>

<file path=ppt/ink/ink1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07506" units="1/cm"/>
          <inkml:channelProperty channel="Y" name="resolution" value="32.82051" units="1/cm"/>
          <inkml:channelProperty channel="T" name="resolution" value="1" units="1/dev"/>
        </inkml:channelProperties>
      </inkml:inkSource>
      <inkml:timestamp xml:id="ts0" timeString="2021-09-20T09:08:50.382"/>
    </inkml:context>
    <inkml:brush xml:id="br0">
      <inkml:brushProperty name="width" value="0.05292" units="cm"/>
      <inkml:brushProperty name="height" value="0.05292" units="cm"/>
      <inkml:brushProperty name="color" value="#FF0000"/>
    </inkml:brush>
  </inkml:definitions>
  <inkml:trace contextRef="#ctx0" brushRef="#br0">13742 10666 0,'173'223'15,"-73"-124"1,-26-24-16,-24-1 16,-26-49-16,26 25 15,-25-25-15,0-1 16,-25 1 0,24-25 15</inkml:trace>
  <inkml:trace contextRef="#ctx0" brushRef="#br0" timeOffset="1806.131">12502 12129 0,'24'0'16,"1"0"0,0 50-1,25 49 1,-1 1-16,1 24 15,49 124-15,-74-124 16,99 99 0,-75-124-16,-24 25 15,25-49-15</inkml:trace>
</inkml:ink>
</file>

<file path=ppt/ink/ink1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07506" units="1/cm"/>
          <inkml:channelProperty channel="Y" name="resolution" value="32.82051" units="1/cm"/>
          <inkml:channelProperty channel="T" name="resolution" value="1" units="1/dev"/>
        </inkml:channelProperties>
      </inkml:inkSource>
      <inkml:timestamp xml:id="ts0" timeString="2021-09-20T09:10:49.520"/>
    </inkml:context>
    <inkml:brush xml:id="br0">
      <inkml:brushProperty name="width" value="0.05292" units="cm"/>
      <inkml:brushProperty name="height" value="0.05292" units="cm"/>
      <inkml:brushProperty name="color" value="#FF0000"/>
    </inkml:brush>
  </inkml:definitions>
  <inkml:trace contextRef="#ctx0" brushRef="#br0">16818 5259 0,'24'-50'204,"1"0"-189,-25 26-15,25-1 16,-25 0-1,25 0-15,0 25 16,-25-49-16,0 24 16,24 25-1,-24-25-15,0 0 16,25 0 0,-25 1-1,25 24 1,0-25-1,0 0 17,-25 0-1,24 25-31,-24-25 16,25 25-1,0 0-15,-25-25 16,25 25-16,0-24 15,-1-1 1,1 25-16,0 0 16,0-25-16,24 0 15,-24 25-15,0 0 16,25 0-16,-26-25 16,1 25-1,25-24-15,-25 24 16,0 0-16,24 0 15,-24-25 1,25 25-16,-26 0 16,1 0-1,0 0-15,0 0 16,0 0 0,-1 0-16,1 0 15,0 0-15,25 0 16,-26 0-16,26 0 15,0 0-15,-26 0 16,1 0-16,0-25 16,0 25-16,0 0 15,-1 0-15,1 0 16,0 0 0,0 0-1,0 0 16,-1 0 1,1 0-32,0 25 15,0-25 1,0 0 15,-25 25-31,24-25 31,1 0-15,-25 24-16,50 1 16,-50 0-1,25-25-15,-25 25 16,25 0 0,-25-1-1,24 1 1,-24 0 62,0 0-47,25-25-31,-25 25 16,0 0-16,0-1 31,0 1-15,0 0-16,25-25 15,-25 25-15,0 0 16,25-25-16,-25 24 16,0 1-16,25-25 15,-25 25 1,24-25-1,-24 25 1,25-25 31,-25 25-31,25-1-16,-25 1 15,25-25-15,0 0 16,-25 25-1,0 0 1,24-25 0,-24 25-16,25-1 31,0 26-15,-25-25 30,0 0 1</inkml:trace>
  <inkml:trace contextRef="#ctx0" brushRef="#br0" timeOffset="1232.062">16694 5135 0,'0'24'94,"0"1"-94,0 0 15,0 0 1,0 0 0,0-1 15,0 1-15,24-25 46,-24 25-15,25-25-31,0 0-1,0 0 1,0 0 46,-1 0-30,1 0-17,0 0 1,-25-25-16,25 25 15,-25-25 1</inkml:trace>
  <inkml:trace contextRef="#ctx0" brushRef="#br0" timeOffset="2640.286">18678 5184 0,'0'25'47,"25"0"-32,-25 0 1,25-25 0,-1 24-1,1 1 1,0 0-16,-25 0 16,25 0-1,0-25-15,-1 24 16,1-48 124,-25-1-140,0 0 16,0-49-16,0 49 16,0-25-1,25 1 1,-25 24-16,0 0 16,0 0-16,0 0 15,0 1 1,0-1-16,0 0 62,25 25-46,-25-25 15,0 0-15,25 1-1,-25-1 1</inkml:trace>
</inkml:ink>
</file>

<file path=ppt/ink/ink1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07506" units="1/cm"/>
          <inkml:channelProperty channel="Y" name="resolution" value="32.82051" units="1/cm"/>
          <inkml:channelProperty channel="T" name="resolution" value="1" units="1/dev"/>
        </inkml:channelProperties>
      </inkml:inkSource>
      <inkml:timestamp xml:id="ts0" timeString="2021-09-20T09:11:38.909"/>
    </inkml:context>
    <inkml:brush xml:id="br0">
      <inkml:brushProperty name="width" value="0.05292" units="cm"/>
      <inkml:brushProperty name="height" value="0.05292" units="cm"/>
      <inkml:brushProperty name="color" value="#FF0000"/>
    </inkml:brush>
  </inkml:definitions>
  <inkml:trace contextRef="#ctx0" brushRef="#br0">16470 3696 0,'0'-25'15,"-24"25"-15,-1 0 47,25 25-16,0 0-15,-25 0-16,25-1 0,0 1 16,0 0-16,-25 0 0,25 24 0,0-24 15,0 0-15,0 0 0,0 24 0,0-24 16,0 0-16,0 0 0,25 0 0,-25-1 16,0 1-16,25 0 0,0-25 15,-25 25-15,24-25 0,1 0 16,0 0-16,0 0 0,0 0 15,-1 0-15,1-25 0,0 25 16,0 0-16,-25-25 0,25 25 16,-1-25-16,1 1 15,0 24-15,-25-25 16,0 50 15,0-1-15,25-24-1,-25 25-15,0 0 16,0 0-16,25-25 16</inkml:trace>
  <inkml:trace contextRef="#ctx0" brushRef="#br0" timeOffset="192.112">16818 3795 0,'0'0'0,"-25"0"15,50 0 48</inkml:trace>
  <inkml:trace contextRef="#ctx0" brushRef="#br0" timeOffset="436.123">16991 3795 0,'0'0'0,"0"25"15,25 0 17,-25 0-17,0-1-15,0 1 0,25 0 0,-25 0 16,0 0-16,0-1 0,0 1 0,0 0 16,0 0-16,0 0 0,0-1 15,0 1-15</inkml:trace>
  <inkml:trace contextRef="#ctx0" brushRef="#br0" timeOffset="936.004">17264 3795 0,'0'0'0,"-25"0"0,0 0 16,1 0-1,-1 25 1,0 0-16,0 0 16,0-1-16,25 1 15,0 0-15,-24 0 0,24 0 0,0-1 16,0 1-16,0 0 0,0 0 0,0 0 16,24-1-16,-24 1 0,25-25 0,-25 25 15,25-25-15,0 0 0,0 25 0,-1-25 16,1 0-16,0 0 0,0 0 15,0-25-15,-1 25 0,1-25 0,0 25 16,0-25-16,0 1 0,-1-1 16,1 0-16,0 0 0,0 0 15,-25 1-15,0-1 16,0 0-16,-25 25 16,0 0-1,0 0 1,25 25-1,-24 0-15,24-1 16,0 1-16,0 0 16,0 0-1,24 0-15,-24-1 16,25-24-16,-25 25 0,25-25 16,-25 25-16,25-25 15</inkml:trace>
  <inkml:trace contextRef="#ctx0" brushRef="#br0" timeOffset="1440.262">17587 3671 0,'0'-25'0,"-25"25"15,25 25 17,25-25-32,-25 25 0,0 0 15,0 0-15,0-1 0,24 26 16,-24-25-16,0 0 0,0-1 0,25 26 15,-25-25-15,0 0 0,0-1 0,0 1 16,25 0-16,-25 0 0,0 0 16,25-25-16,-25 24 0,0 1 15,25-25-15,-1 0 32,-24-25-32,0 1 15,0-1-15,25 25 0,-25-25 16,0 0-16,25 25 0,-25-25 15,25 25-15,0 0 16,-1 0 0,1 0-1,-25 25-15,25 0 16,-25 0-16,25-25 0,-25 25 16,0-1-16,25-24 0,-25 25 0,24 0 15</inkml:trace>
  <inkml:trace contextRef="#ctx0" brushRef="#br0" timeOffset="1627.719">17959 3795 0,'-25'-25'0,"0"25"15</inkml:trace>
  <inkml:trace contextRef="#ctx0" brushRef="#br0" timeOffset="2307.668">18107 3721 0,'0'0'0,"0"25"16,-24-25-16,24 24 0,0 1 15,0 0-15,0 0 0,0 0 16,0-1-16,0 1 0,24 0 0,-24 0 16,0 0-16,0-1 0,25 1 0,-25 0 15,25-25-15,-25 25 0,0 0 0,25-25 16,-25 24-16,25-24 15,-25-24 17,0-1-17,24 0-15,-24 0 16,0 0-16,25 1 0,-25-1 16,25 25-16,0 0 15,-25 25 1,25-25-16,-25 24 15,24-24-15,-24 25 0,25 0 16,0 0-16,0 0 16,0-25-1,-25 24-15,24-24 0,1 0 16,-25-24 0,25 24-16,-25-25 0,25 0 15,-25 0-15,25 25 16,-25-25-16,25 1 15,-25 48 17,0 1-32,24-25 15,-24 25-15,0 0 0,25-25 16,-25 25 0,25-25-16,0 0 15,0 0-15,-1-25 16,1 0-1,-25 0-15,25 25 16,-25-25-16,0 1 16,0-1-16,0 0 15,0 0-15,-25 25 16,0 0 0</inkml:trace>
  <inkml:trace contextRef="#ctx0" brushRef="#br0" timeOffset="2633.428">18901 3944 0,'0'0'0,"-25"0"31,25 25-31,0 0 16,0-1-16,0 1 15,0 0 1,25-25 0,0 0-16,0 0 15,0 0-15,-25-25 16,24 25-16,-24-25 0,25 25 16,0-24-16,0-1 15,-25 0-15,0 0 16,0 0-16,-25 25 31,0 0-31,0 0 16,1 0-1</inkml:trace>
  <inkml:trace contextRef="#ctx0" brushRef="#br0" timeOffset="3056.27">19372 3944 0,'0'-25'15,"-24"25"-15,-1 0 16,0 0-16,0 0 16,0 0-1,1 25-15,-1 0 0,0 0 16,25-1-16,0 1 15,0 0-15,0 0 16,0 0-16,25-25 0,0 0 16,-1 0-1,-24-25-15,25 25 0,0 0 16,-25-25-16,25 25 0,0-25 0,-1 0 16,1 1-16,-25-1 0,25 0 15,-25 0-15,0 0 0,25-24 0,-25 24 16,0 0-16,0-24 0,0 24 0,0-25 15,0 25-15,-25 0 0,25 1 0,-25-1 16,25 0-16,-25 25 16,25 25-1,0 0-15,-24-1 16,24 1-16,0 25 0,0-25 0,0 24 16,0-24-16,0 25 0,24-1 0,-24 1 15,0-25-15</inkml:trace>
  <inkml:trace contextRef="#ctx0" brushRef="#br0" timeOffset="3543.642">21134 3572 0,'0'-25'0,"0"50"31,24 0-31,-24-1 15,0 1-15,0 0 0,25 25 16,-25-25-16,0 24 0,25-24 0,-25 25 16,0-26-16,0 1 0,25 25 0,-25-25 15,0-1-15,0 1 0,0 0 0,25 0 16,-25 0-16,0-1 16,24-24-16</inkml:trace>
  <inkml:trace contextRef="#ctx0" brushRef="#br0" timeOffset="4172.321">21208 3572 0,'0'-25'16,"-25"25"-16,50 0 31,0 0-15,0 25-16,-1 0 15,1-1-15,-25 1 0,25-25 16,0 25-16,0 0 0,-25 0 0,24-25 16,-24 25-16,0-1 0,0 1 15,0 0 1,0-50 15,0 0-15,0 1-16,-24-1 15,24 0-15,0 0 0,24 25 0,-24-25 16,0 0-16,25 1 16,-25 48-1,25-24-15,0 0 16,-25 25-16,25-25 0,-25 25 0,24-25 16,1 25-16,-25 0 0,25-25 0,0 25 15,0-1-15,-1 1 0,1 0 16,0 0-16,0 0 15,-25-1-15,0 1 16,25-25-16,-25-25 31,0 1-31,0-1 16,25 25-16,-25-25 0,0 0 16,24 0-16,-24 1 15,25 24-15,-25-25 0,25 25 16,-25-25-16,25 25 0,0 0 15,-25 25 1,24-25-16,1 25 16,0-25-16,-25 24 15,25-24-15,0 0 32</inkml:trace>
  <inkml:trace contextRef="#ctx0" brushRef="#br0" timeOffset="4568.859">22051 3522 0,'-24'0'16,"24"25"31,24-25-32,-24 25-15,25-25 0,-25 25 16,25-25-16,0 0 0,0 0 0,-1 24 16,1-24-16,0 0 0,-25 25 15,25-25-15,0 0 0,-1 0 0,-24 25 16,25-25-16,-25 25 16,0 0-1,25-25 1,0 0-1,-25-25 1,25 25-16,-25-25 0,24 0 16,-24 0-1,0 1 1,-24 24 0,24-25-16,-25 0 15,0 25-15</inkml:trace>
  <inkml:trace contextRef="#ctx0" brushRef="#br0" timeOffset="4823.594">22622 3547 0,'0'0'0,"0"25"15,0 0 1,0-1-16,0 1 15,0 0-15,0 0 16,25 0-16,-25 0 16,0-1-1,0-48 1,24-1 0,-24 0-1,0 0-15,25 0 0,-25 0 16,25 1-16</inkml:trace>
  <inkml:trace contextRef="#ctx0" brushRef="#br0" timeOffset="6733.836">16818 5457 0,'0'0'0,"0"-25"16,0 0-1,0 1 1,0 48 78,0 1-79,0 0-15,24 0 0,-24 0 16,0-1-16,0 26 0,25-25 0,-25 0 16,0-1-16,25 26 0,-25-25 0,0 0 15,0-1-15,0 1 0,25 0 0,-25 0 16,0 0-16,0 0 0,25-1 15,-25 1-15,24-25 16</inkml:trace>
  <inkml:trace contextRef="#ctx0" brushRef="#br0" timeOffset="7038.47">16842 5234 0,'0'-25'0,"0"0"15,0 0-15,25 25 16,-25-24-16,25 24 16,0 0-1,0 0-15,-1 24 16,1 1-16,0-25 15,0 25-15,-25 0 0,25-25 0,-25 25 16,24-1-16,-24 1 0,0 0 16,0 0-16,0 0 15,0-1-15,-24 1 0,24 0 16,-25 0-16,25 0 0,-25-25 16</inkml:trace>
  <inkml:trace contextRef="#ctx0" brushRef="#br0" timeOffset="7397.666">17636 5085 0,'0'0'0,"-25"0"16,1 0-16,-1 25 15,0-25-15,25 25 16,-25-1-16,0-24 0,25 25 16,-25 25-16,25-25 0,-24 24 0,24 1 15,-25-1-15,25 1 0,0 0 0,0-1 16,0 1-16,0 24 0,0-24 0,25-1 15,-25 1-15,24-25 0,-24 25 0,25-26 16,0 1-16,-25 0 0,25 0 0,0 0 16,24-25-16,-24 24 0,0-24 0,25 0 15,-26 0-15,26 0 0,0 0 0,-26-24 16</inkml:trace>
  <inkml:trace contextRef="#ctx0" brushRef="#br0" timeOffset="7637.99">18083 5358 0,'0'0'16,"-25"0"-16,0 25 15,25-1 1,0 1-16,0 0 0,0 0 0,0 0 15,0-1-15,0 1 0,0 25 0,0-25 16,0-1-16,0 1 0,0 0 0,0 0 16,0 0-16,25-1 0,-25 1 15,0 0-15</inkml:trace>
  <inkml:trace contextRef="#ctx0" brushRef="#br0" timeOffset="7922.388">17959 5333 0,'0'0'0,"0"-25"0,24 25 32,1 0-17,0 0-15,0 25 16,24-25-16,-24 25 0,0-25 0,0 25 15,0-1-15,-1-24 0,1 25 0,0 0 16,0 0-16,0 0 0,-25-1 0,24 1 16,-24 0-16,0 0 0,0 0 0,0-1 15,0 1-15,0 0 0,-24 0 0,24 0 16,-25-1-16,0 1 0,0 0 0,0-25 16,1 25-16,-1 0 0</inkml:trace>
  <inkml:trace contextRef="#ctx0" brushRef="#br0" timeOffset="8187.972">18455 5234 0,'0'-25'0,"0"50"15,0 0 1,0-1-16,0 1 16,0 0-16,24 25 0,-24-1 0,0 1 15,0-1-15,0 1 0,25 0 0,-25-1 16,0 1-16,0-25 0,0 24 0,0-24 16,0 25-16,25-25 0,-25-1 0,0 1 15,0 0-15,0 0 0</inkml:trace>
  <inkml:trace contextRef="#ctx0" brushRef="#br0" timeOffset="8678.521">18802 5407 0,'0'0'0,"-25"0"0,0 0 15,25 25 1,-24 0-16,24 0 16,0 0-16,0-1 0,0 26 0,0-25 15,0 0-15,0-1 0,0 26 0,24-25 16,-24 0-16,25-1 0,-25 1 16,25-25-16,-25 25 0,25-25 0,-25 25 15,25-25-15,-1 0 16,1 0-16,0-25 15,0 0-15,0 0 16,-25 1-16,24-1 0,-24 0 0,25 0 16,-25 0-16,0 1 0,0-26 0,0 25 15,0 0-15,0-24 0,0 24 0,-25 0 16,25 0-16,-24 1 0,-1-1 16,0 25-16,0 0 15,0 0-15,1 25 0,-1-25 0,0 24 16,0 1-16,0 0 0,25 0 0,-24 0 15,-1-1-15,25 1 0,0 0 16,0 0-16,0 0 0,0-1 16,0 1-16,25-25 15,-25 25-15,24-25 0,1 25 0,0-25 16,0 0-16,0 0 0,-1 0 16,1 0-16,0-25 0,0 25 0,0-25 15</inkml:trace>
  <inkml:trace contextRef="#ctx0" brushRef="#br0" timeOffset="8962.52">19124 5159 0,'-24'0'16,"48"0"-1,-24 25-15,25-25 16,-25 25-16,25-25 0,0 25 0,0 0 16,-1-1-16,1 1 0,0 25 0,0-25 15,0 24-15,-1-24 0,-24 25 0,25-26 16,0 26-16,-25-25 0,0 24 0,0-24 16,0 25-16,0-1 0,0-24 0,-25 0 15,25 25-15,-25-25 0,1 24 0,-1-24 16,0 0-16,0 24 0,-24-24 0,24 0 15</inkml:trace>
  <inkml:trace contextRef="#ctx0" brushRef="#br0" timeOffset="9918.737">19745 5779 0,'0'0'0,"-25"0"0,25-24 16,0-1-1,0 0 1,25 25-16,-25-25 15,24 0-15,1 25 16,0 0-16,0 0 16,0 0-16,-1 0 15,1 0-15,0 25 0,0-25 16,0 25-16,-1-25 16,-24 25-16,25-25 0,0 0 15,0 0 1,0 0-1,-25-25-15,0 0 16,24 0-16,-24 1 16,0-1-16,0 0 15,-24 25-15,24-25 0,0 0 16,0 1-16,0-1 16</inkml:trace>
  <inkml:trace contextRef="#ctx0" brushRef="#br0" timeOffset="10605.458">20637 5606 0,'0'25'15,"-24"-25"1,24 24-16,0 1 16,0 0-16,0 0 15,0 0-15,0-1 0,0 1 16,-25 0-16,25-50 62,-25 25-62,25-25 16,0 1-16,0-1 0,0 0 16,0 0-16,0 0 0,0 1 15,0-1 1,0 0-16,25 25 0,0 0 16,-1 25-16,1-25 15,0 0-15,-25 25 0,25-25 0,0 24 16,0 1-16,-1-25 0,1 25 0,0-25 15,25 25-15,-26-25 0,1 25 16,0-25-16,0 0 0,0 0 16,-1 0-16,1 0 0,0 0 15,0 0-15,-25-25 0,0 0 16,0 0-16,0 0 16,0 1-16,-25-1 15,25 0-15,-25 25 0,25-25 0,-25 0 16,25 1-16,-24 24 0,24-25 0,-25 0 15,0 25 1</inkml:trace>
  <inkml:trace contextRef="#ctx0" brushRef="#br0" timeOffset="10886.434">21233 5631 0,'0'24'0,"0"1"0,0 0 16,0 0 0,25-25-16,-25 25 0,0-1 15,24-24-15,1 0 16,0 0 0,0 0-1,-25-24-15,25-1 16,-25 0-16,0 0 15,-25 25-15,25-25 0,-25 1 16,0-1-16,0 25 16,25-25-16,-24 25 15</inkml:trace>
  <inkml:trace contextRef="#ctx0" brushRef="#br0" timeOffset="11161.439">21431 5631 0,'0'0'0,"25"24"0,-25 1 16,25-25-16,-25 25 0,0 0 15,25-25-15,-25 25 0,0-1 16,0 1-16,0 0 16,0-50 15,0 0-16,0 1 1,0-1-16,0 0 16,0 0-16,0 0 15,0 1-15,0-1 0,0 0 16,0 0-16,24 0 0</inkml:trace>
  <inkml:trace contextRef="#ctx0" brushRef="#br0" timeOffset="12303.448">21903 5655 0,'0'0'15,"0"25"-15,0 0 0,0 0 0,0 0 16,0-1-16,0 1 16,0 0 15,0-50-16,0 0 1,0 1-16,0-1 16,0 0-16,24 0 15,-24 0-15,0 1 0,0-1 16,25 25 0,-25 25-1,25-25-15,-25 24 0,0 1 16,25 0-16,-25 0 15,25 0-15,-25-1 16,24-24-16,1 0 16,-25-24-1,25 24-15,-25-25 16,25 25-16,-25-25 16,25 0-16,-25 0 15,24 1-15,-24-1 16,25 25-16,0 0 31,-25 25-15,25-25-16,0 24 0,-1 1 15,1 0 1,0-25-16,0 25 0,0-25 16,-1 0-16,1 0 0,-25 25 15,25-25-15,0 0 0,0 0 0,-1 0 16,1-25-16,0 25 0,0 0 15,0 0-15,-1 0 0,1-25 0,0 25 16,0-25-16,0 0 16,0 25-16,-25-24 0,24 24 15,-24-25-15,0 0 16,-24 25 0,-1 25-1,0-25-15,25 25 16,-25-25-16,0 24 0,0 1 15,25 0-15,-24-25 16,24 25-16,0 0 0,0-1 16,0 1-1,24-25-15,1 0 16,0 0 0,0-25-16,0 25 15,-25-24-15,25 24 0,-25-25 0,24 25 16,-24-25-16,0 0 0,25 0 15,-25 1-15,0-1 16,0 50 15,25-25-15,-25 24-16,0 1 16,0 0-16,25-25 15,-25 25-15,25-25 16,-25 25-16,24-25 0,1 0 15,0 0-15,0 0 16,0-25-16,-1 25 0,1-25 16,0 25-16,-25-25 15,25 25-15,-25-25 0,25 1 0,-25-1 16,0 0-16,0 0 0,0 0 0,0-24 16,0 24-16,0 0 0,0-24 0,0 24 15,0-25-15,-25 25 0,25 1 0,0-26 16,-25 25-16,25 0 0,0 1 15,-25 24-15,25-25 0,0 50 16,0-1 0,-25 1-16,25 0 0,0 0 15,0 24-15,0-24 0,0 25 0,0-1 16,0 1-16,0 0 0,0-1 16,0 1-16,0-1 0,25 1 0,-25-25 15</inkml:trace>
  <inkml:trace contextRef="#ctx0" brushRef="#br0" timeOffset="14481.969">24879 5333 0,'0'0'0,"0"25"32,0 0-17,-25-1-15,25 1 16,0 0-16,0 0 0,0 0 0,0-1 16,0 1-16,0 0 0,0 25 0,0-26 15,0 1-15,25-25 0,-25 25 0,0 0 16,0 0-16,0-1 0,25 1 15</inkml:trace>
  <inkml:trace contextRef="#ctx0" brushRef="#br0" timeOffset="14742.553">24829 5259 0,'0'0'0,"0"-25"0,0 0 16,0 0-16,25 25 31,0 0-15,0 0-16,0 25 16,0-25-16,-1 25 0,-24 0 15,25-25-15,-25 24 0,0 1 16,0 0-16,0 0 0,0 0 15,-25-1-15,25 1 0,-24 0 16,-1 0-16,0-25 16</inkml:trace>
  <inkml:trace contextRef="#ctx0" brushRef="#br0" timeOffset="15022.46">25425 5085 0,'0'0'0,"-25"0"0,0 25 16,0 0-16,25-1 0,-24 1 15,24 0-15,-25 0 0,0 0 0,25 24 16,-25-24-16,25 25 0,-25-26 15,25 26-15,0 0 0,0-1 0,0-24 16,0 25-16,25-26 0,-25 26 0,25 0 16,-25-26-16,25 1 0,0 0 0,-1 0 15,1 0-15,0 0 0,25-25 0,-26 24 16</inkml:trace>
  <inkml:trace contextRef="#ctx0" brushRef="#br0" timeOffset="15509.651">25846 5333 0,'0'0'0,"-24"0"0,-1 0 16,0 0-16,25 25 15,0 0-15,-25-25 0,25 24 0,0 1 16,-25 25-16,25-25 0,0-1 0,-24 1 15,24 25-15,0-25 0,0-1 0,0 1 16,0 0-16,0 0 0,0 0 16,24-1-16,-24 1 0,25-25 15,0 0-15,0 0 16,0 0-16,-1-25 16,1 1-16,0 24 0,-25-25 15,25 0-15,0 0 0,-25 0 16,0-24-16,0 24 0,0 0 0,0-24 15,0 24-15,0 0 0,0-25 0,-25 26 16,25-1-16,0 0 0,-25 0 0,0 0 16,0 25-16,1 0 15,-1 0-15,0 0 0,0 0 0,0 25 16,1-25-16,-1 25 0,0-25 16,25 25-16,-25 0 0,25-1 0,-25 1 15,25 0-15,0 0 16,0 0-16,25-1 0,0 1 15,-25 0-15,25-25 0,0 0 16,-25 25-16,24-25 0,1 0 0,0 0 16,0 0-16,24 0 0,-24 0 15,0 0-15</inkml:trace>
  <inkml:trace contextRef="#ctx0" brushRef="#br0" timeOffset="15758.623">25995 5085 0,'0'25'0,"0"0"16,25-25-16,-25 24 0,25 1 0,-25 0 15,25 0-15,0 0 0,-1-1 0,1 1 16,-25 25-16,25-25 0,0-1 0,0 1 15,-25 25-15,24-25 0,-24-1 0,25 26 16,-25-25-16,0 24 0,0-24 0,0 0 16,-25 0-16,25 24 0,-24-24 0,-1 0 15</inkml:trace>
  <inkml:trace contextRef="#ctx0" brushRef="#br0" timeOffset="16397.995">26467 5829 0,'0'0'0,"0"-25"16,0 0-16,0 1 16,0-1-1,24 25 1,1-25-16,0 25 15,0 0 1,-25 25-16,25-25 0,-1 25 16,1-25-16,0 24 0,0-24 15,-25 25-15,25-25 0,-1 25 16,1-25-16,-25 25 16,25-25-16,0-25 31,-25 0-16,25 25-15,-25-25 0,0 1 16,0-1-16,0 0 16,0 0-16,24 0 15,-24 1-15</inkml:trace>
  <inkml:trace contextRef="#ctx0" brushRef="#br0" timeOffset="16918.657">27459 5680 0,'0'25'16,"0"0"-1,-25-25-15,25 25 0,-25-25 16,25 24-16,0 1 15,-25-25-15,50 0 47,-25-25-47,0 1 0,0-1 16,0 0-16,0 0 16,0 0-16,0 1 15,0-1-15,0 0 0,25 25 16,0-25-16,0 50 15,-1-25-15,1 25 16,0 0-16,0-25 0,-25 24 16,25-24-16,-1 25 0,1 0 15,0-25-15,0 0 0,0 0 16,-1 0-16,1 0 0,0 0 16,0 0-16,-25-25 15,25 25-15,-25-25 16,0 1-16,0-1 15,-25 0-15,25 0 0,-25 25 16,25-25-16,-25 1 0,25-1 0,-25 25 16,25-25-16,-24 0 0,48 25 31,1 25-15</inkml:trace>
  <inkml:trace contextRef="#ctx0" brushRef="#br0" timeOffset="17165.522">28029 5606 0,'0'0'0,"0"25"16,0-1-1,25-24 1,0 0 15,0 0-15,0-24-1,-1-1 1,-24 0-16,0 0 16,0 0-16,0 1 15,0-1 1,-24 25-16,-1 0 0</inkml:trace>
  <inkml:trace contextRef="#ctx0" brushRef="#br0" timeOffset="17451.561">28327 5556 0,'0'0'0,"0"25"16,0 0 0,25-25-16,-25 25 15,0-1 1,25-24-16,-25 25 15,0-50 32,0 1-47,0-1 16,24 0 0,-24 0-16,0 0 0,0 1 15,25 24-15,-25-25 0,0 0 0,25 25 16,-25-25-16</inkml:trace>
  <inkml:trace contextRef="#ctx0" brushRef="#br0" timeOffset="18553.563">28724 5581 0,'0'0'0,"0"25"15,-25-25-15,25 25 0,0-50 78,25 25-78,-25-25 16,0 0-16,0 0 16,25 1-16,-25-1 0,0 0 15,0 0-15,0 0 16,24 25-16,-24 25 31,0 0-31,25-25 16,-25 25-16,0 0 0,25-25 15,-25 24-15,25-24 0,0 0 16,-25 25-16,24-25 16,-24-25-1,25 25-15,0-24 16,0-1-1,-25 0-15,25 25 16,-25-25-16,24 25 0,-24-25 16,25 25-1,0 0 1,-25 25-16,25-25 16,-25 25-16,25-25 15,0 25-15,-1 0 0,1-25 16,0 0-16,0 24 0,0-24 15,24 0-15,-24 0 0,0 0 0,0 0 16,-1 0-16,1 0 0,0 0 16,0 0-16,0 0 0,-1 0 15,-24-24-15,25 24 0,0 0 16,-25-25-16,0 0 16,0 0-1,-25 25-15,25-25 0,-25 25 16,25-24-16,-24 24 0,-1 0 15,0 24-15,0-24 16,25 25-16,-25-25 0,25 25 16,-24-25-16,24 25 0,0 0 15,-25-25-15,25 24 0,0 1 0,0 0 16,25-25 0,-25 25-16,24-25 0,1 0 15,0 0-15,-25-25 16,25 25-16,0 0 0,-25-25 15,24 25-15,1-25 16,0 1-16,-25-1 16,25 25-16,-25-25 15,0 50 32,0 0-31,0-1-16,25-24 0,-25 25 15,24-25-15,-24 25 16,25-25-16,0 0 0,0 0 16,0 0-16,-1 0 0,1 0 15,0-25-15,0 25 0,0-25 16,-1 25-16,-24-24 16,25 24-16,-25-25 0,0 0 15,0 0-15,25 25 0,-25-25 0,0 1 16,0-1-16,0 0 15,0 0-15,-25 25 0,25-25 16,0 1-16,-25 24 16,25 24-1,-24 1-15,24 0 16,0 0-16,-25 0 0,25-1 0,0 1 16,0 0-16,-25 25 0,25-26 0,0 1 15</inkml:trace>
  <inkml:trace contextRef="#ctx0" brushRef="#br0" timeOffset="23338.104">19149 7169 0,'0'0'0,"-25"0"16,25 24 30,0 1-30,0 0-16,0 0 16,0 0-16,0-1 0,0 1 0,0 0 15,0 0-15,0 0 0,25-1 0,-25 1 16,0 0-16,0 0 16,25-25-16,-25 25 0,0-1 0,25 1 15,0 0 1,-25-50-1</inkml:trace>
  <inkml:trace contextRef="#ctx0" brushRef="#br0" timeOffset="23618.44">19124 6970 0,'-24'-25'16,"24"1"-1,0-1 1,24 25-16,1 0 16,0 0-1,0 0-15,0 0 0,-25 25 16,24-25-16,1 24 0,-25 1 16,25-25-16,-25 25 0,0 0 0,25-25 15,-25 25-15,0-1 0,-25 1 16,25 0-16,-25 0 15,25 0-15,-25-1 0,1-24 16,-1 25-16,0-25 16</inkml:trace>
  <inkml:trace contextRef="#ctx0" brushRef="#br0" timeOffset="23954.991">19769 6772 0,'0'0'0,"-24"0"32,24 24-17,-25-24-15,25 25 0,-25-25 16,25 25-16,-25 0 0,25 0 0,-25 0 15,25-1-15,-24 26 0,24-25 0,0 24 16,-25-24-16,25 25 0,0-1 0,-25 1 16,25-25-16,0 24 0,0 1 0,0-25 15,0 24-15,25-24 0,-25 25 0,25-25 16,-25-1-16,24 1 0,-24 0 0,25 0 16,0 0-16,-25-1 0,25 1 0,0-25 15,-1 25-15,1-25 0,0 0 0,0 0 16,0 0-16,-1 0 0</inkml:trace>
  <inkml:trace contextRef="#ctx0" brushRef="#br0" timeOffset="24450.02">20092 7069 0,'0'0'15,"-25"0"-15,25 25 16,-25-25-16,25 25 16,0 0-16,-25 0 0,25-1 15,0 1-15,0 0 16,0 0-16,0 0 0,0-1 0,25 1 16,-25 0-16,0 0 0,25-25 15,-25 25-15,25-25 0,-25 24 16,25-24-16,-1 0 0,1 0 15,0-24 1,0 24-16,-25-25 0,25 0 16,-25 0-16,0 0 0,0 1 15,0-1-15,0 0 0,0 0 0,0-24 16,0 24-16,-25 0 0,25-25 0,0 26 16,-25-1-16,25 0 0,0 0 15,-25 0-15,0 1 0,1 24 16,-1 0-16,0 0 15,0 0-15,25 24 16,-25-24-16,25 25 0,-24-25 0,24 25 16,0 0-16,0 0 0,0-1 15,0 1-15,0 0 0,0 0 0,0 0 16,24-25-16,-24 24 0,25 1 16,0-25-16,0 25 0,0-25 15,-1 0-15,1 0 0,0 0 16</inkml:trace>
  <inkml:trace contextRef="#ctx0" brushRef="#br0" timeOffset="24686.886">20464 6846 0,'0'0'0,"0"25"31,0 0-15,0 0-16,0-1 0,0 26 16,0-25-16,0 0 0,0 24 15,25 1-15,-25-25 0,0 24 0,24-24 0,-24 25 16,0-26-16,25 26 0,-25-25 16,0 0-16,0 24 0,0-24 0,0 0 15,0 0-15</inkml:trace>
  <inkml:trace contextRef="#ctx0" brushRef="#br0" timeOffset="24922.814">20811 7069 0,'-25'0'15,"25"25"1,-24 0 0,24 0-16,0 0 0,0-1 15,0 1-15,0 0 0,0 0 0,0 0 16,0-1-16,0 1 0,0 0 0,24-25 16,-24 25-16,0 0 0</inkml:trace>
  <inkml:trace contextRef="#ctx0" brushRef="#br0" timeOffset="25213.621">20811 7045 0,'0'0'15,"-25"0"-15,25-25 0,25 25 31,0 0-15,0 0-16,0 0 0,-1 25 16,1-25-16,0 0 0,0 24 15,-25 1-15,25-25 0,-1 25 16,-24 0-16,25 0 0,-25-1 0,0 1 16,25-25-16,-25 25 0,0 0 0,0 0 15,-25-1-15,25 1 0,0 0 0,-25-25 16,25 25-16,-24 0 0,-1-25 0,25 24 15,-25-24-15</inkml:trace>
  <inkml:trace contextRef="#ctx0" brushRef="#br0" timeOffset="25513.765">21183 6796 0,'0'-24'0,"25"48"31,0-24-31,-25 25 0,25 0 16,-1 0-16,1 0 0,0 0 15,0 24-15,0-24 0,-25 0 0,24 24 0,-24-24 16,25 25-16,-25-25 0,0 24 15,0-24-15,0 0 0,0 24 0,0-24 16,0 0-16,0 0 0,0 0 0,0-1 16,0 1-16,-25 0 0,25 0 0,-24-25 15,-1 25-15</inkml:trace>
  <inkml:trace contextRef="#ctx0" brushRef="#br0" timeOffset="25982.081">21903 7392 0,'0'0'15,"-25"0"-15,0 0 16,0 0-16,0 0 15,1 0-15,-1 0 16,25-25-16,0 0 16,0 0-16,0 1 15,0-1-15,25 0 16,-25 0-16,24 25 16,1 0-16,0 0 15,0 0-15,0 0 0,-1 25 16,1-25-16,-25 25 0,25-25 15,0 25-15,0-1 0,-1-24 0,-24 25 16,25-25-16,0 25 0,0-25 0,0 0 16,-1 0-16,1 0 0,0 0 15,0 0-15,0-25 0,-1 25 16,1 0-16,0-25 0,0 1 16,0-1-16,-25 0 15,0 0-15,0 0 0,0 1 16,0-1-16,0 0 0,-25 25 0,25-25 15,-25 0-15,0 25 0,0-24 16</inkml:trace>
  <inkml:trace contextRef="#ctx0" brushRef="#br0" timeOffset="26781.519">22771 7268 0,'0'25'31,"0"-1"-15,-25 1-1,25 0-15,0 0 0,0 0 16,0-1-16,0 1 16,0-50 15,0 1-31,25 24 16,-25-25-16,0 0 0,0 0 0,25 0 15,-25 1-15,0-1 0,0 0 16,24 0-16,-24 0 0,0 1 15,25 24-15,0 0 16,0 24-16,0 1 16,-25 0-16,24-25 0,1 25 15,0 0-15,0-25 0,0 24 0,-25 1 16,24-25-16,1 25 0,0-25 0,0 0 16,0 25-16,-1-25 0,1 0 15,-25-25-15,25 25 0,-25-25 16,0 0-1,0 1-15,0-1 0,-25 25 16,25-25-16,-25 0 0,25 0 0,-24 25 16,24-24-16,-25-1 0,25 0 15,-25 0-15</inkml:trace>
  <inkml:trace contextRef="#ctx0" brushRef="#br0" timeOffset="27070.131">23465 7293 0,'0'0'15,"0"24"1,-25-24-16,25 25 16,0 0-1,25-25 1,-25-25-1,25 25-15,0-25 16,0 1-16,-25-1 16,24 25-16,-24-25 0,0 0 0,0 0 15,0 1-15,0-1 0,0 0 16,0 0-16,-24 25 16,24-25-16,-25 25 0,0 0 15</inkml:trace>
  <inkml:trace contextRef="#ctx0" brushRef="#br0" timeOffset="27309.598">23639 7169 0,'0'0'0,"25"24"0,-25 1 16,24-25-16,1 25 0,0 0 15,-25 0-15,25-25 16,-25 24-16,0-48 47,0-1-32,0 0 1,0 0-16,0 0 16,0 1-16,25-1 0,-25 0 0,24 0 15,-24 0-15</inkml:trace>
  <inkml:trace contextRef="#ctx0" brushRef="#br0" timeOffset="28438.439">24110 7169 0,'0'0'16,"0"24"-16,0 1 0,0 0 0,0 0 16,0 0-16,0-1 15,-25-24-15,25 25 0,0-50 47,25 25-47,-25-24 16,25 24-16,-25-25 0,0 0 15,25 25-15,-25-25 0,0 0 16,25 25-16,-25-24 0,0-1 0,24 25 16,-24-25-16,0 0 0,25 25 15,-25 25 1,25-25-16,-25 25 0,0 0 15,25-1-15,-25 1 16,0 0-16,25-25 0,-25 25 0,0 0 16,24-25-1,-24 24-15,25-24 16,-25-24 0,25 24-1,-25-25-15,25 25 0,-25-25 16,25 25-16,-25-25 0,24 0 15,-24 1-15,25-1 0,-25 0 16,25 25-16,0 0 16,0 25-1,-25 0-15,24-25 16,-24 24-16,0 1 0,25-25 16,-25 25-16,25-25 0,-25 25 0,25-25 15,-25 25-15,25-25 0,-1 0 16,1 0-16,0 0 0,0 0 15,0 0-15,-1 0 0,1-25 16,0 25-16,0 0 16,0-25-16,0 0 0,-1 25 15,-24-25-15,0 1 16,25 24-16,-25-25 0,0 0 16,0 0-16,-25 25 15,1 0-15,24 25 16,-25-25-16,25 25 0,-25-25 0,25 25 15,-25-25-15,25 24 0,-25-24 16,25 25-16,0 0 0,0 0 16,0 0-1,25-25-15,0 0 16,0 0 0,0 0-1,-25-25-15,24 25 0,-24-25 16,25 0-16,-25 0 0,0 1 15,25 24-15,-25-25 16,0 50 15,0-1-15,0 1-16,25-25 16,-25 25-16,0 0 0,25 0 15,-1-1 1,1-24-16,0 0 15,0 0-15,0-24 0,-1 24 16,1 0-16,-25-25 0,25 25 16,-25-25-16,25 25 0,-25-25 0,0 0 15,25 1-15,-25-26 0,0 25 16,0 0-16,0 1 0,0-1 0,0-25 16,0 25-16,0 1 0,0-1 15,0 0-15,-25 0 0,25 0 16,0 0-16,-25 25 15,25 25 1,0 0-16,0 0 0,-25 0 16,25 0-16,0 24 0,0-24 0,0 0 15,0 24-15,0-24 0,0 25 0,0-25 16,0 24-16,0-24 0,0 0 0,0 0 16,0-1-16,0 1 0,0 0 0,0 0 15,0 0-15</inkml:trace>
  <inkml:trace contextRef="#ctx0" brushRef="#br0" timeOffset="34823.917">27260 5283 0,'0'-24'234,"0"-1"-202,0 0-1,0 0 0,-24 25 0,24-25-15,-25 25 15,25-24-31,-25 24 16,25-25 0,-25 25-1,0-25 1,1 25 15,24-25-15,-25 25-1,25-25 1,-25 25-16,25-24 16,-25 24-16,25-25 15,-25 25 1,25-25-16,0 0 15,-25 25-15,25-25 16,-24 1 0,24-1-1,-25 25 1,25-25-16,0 0 16,-25 25-16,25-25 0,-25 25 15,25-25-15,-25 25 0,25-24 16,-24 24-16,-1-25 15,0 0-15,0 25 16,25-25-16,-25 25 0,1-25 16,-1 25-16,0-24 0,0 24 15,0-25-15,1 25 16,-1-25-16,0 25 16,0-25-1,0 25-15,1-25 0,-1 25 16,0-24-16,0 24 15,0 0-15,1-25 0,-1 25 16,0 0-16,25-25 0,-25 25 0,0 0 16,1 0-16,-1-25 0,0 25 15,0 0-15,25-25 0,-25 25 16,1 0-16,-1-24 0,0 24 16,0 0-16,0 0 0,25-25 15,-24 25-15,-1 0 0,0 0 0,0-25 16,0 25-16,0 0 15,1 0-15,-1 0 0,0 0 16,25-25-16,-25 25 0,0 0 16,1 0-16,-1-25 15,0 25-15,0 0 16,25-24-16,-25 24 0,1 0 16,-1 0-16,0 0 0,0-25 15,0 25-15,1 0 16,-1 0-16,0 0 0,0 0 15,0 0-15,25-25 0,-24 25 16,-1 0-16,0 0 0,0 0 16,0 0-16,1-25 0,-1 25 15,0 0-15,0 0 16,0 0-16,1 0 0,-1 0 16,0 0-16,0 0 0,0 0 15,1 0-15,-1 0 0,0-25 16,0 25-16,0 0 0,0 0 15,1 0-15,-1 0 0,0 0 16,0 0-16,0 0 16,1 0-16,-1 0 15,0 0-15,0-24 0,0 24 16,1 0-16,-1 0 16,0 0-16,0 0 15,0 0-15,1 0 16,-1 0-16,0 0 15,0 0-15,0 0 16,1 0-16,-1 0 16,0 0-16,0 0 0,0 0 15,1 24-15,-1-24 16,0 0-16,0 0 16,0 0-16,1 0 15,-1 0-15,0 0 16,25 25-16,-25-25 0,0 0 15,1 0-15,-1 0 16,0 0-16,0 0 16,25 25-16,-25-25 0,0 0 15,1 0-15,-1 0 0,0 0 16,0 0-16,0 0 16,1 0-16,-1 0 15,0 0 1,0 0-16,0 0 15,1 25-15,-1-25 16,0 0 0,0 0-1,0 0-15,25 25 16,-24-25-16,-1 0 0,0 0 16,0 0-1,0 0-15,1 0 16,24 24-16,-25-24 0,0 0 15,0 0-15,0 0 16,1 25-16,-1-25 16,0 0-16,0 0 15,0 25-15,1-25 16,-1 0 0,0 25-16,0-25 15,0 0-15,1 0 16,-1 25-16,0-25 15,0 0 1,0 0-16,25 24 16,-24-24-16,-1 0 15,0 0-15,25 25 16,-25-25-16,0 0 16,0 0-16,25 25 0,-24-25 15,-1 0-15,25 25 16,-25-25-16,0 0 15,0 0-15,25 25 0,-24-25 0,-1 24 16,0-24-16,0 0 16,25 25-16,-25-25 0,1 0 15,24 25-15,-25-25 16,0 0 0,25 25-16,-25-25 15,0 0 1,25 25-16,-24-25 0,24 24 31,-25-24-31,0 25 16,0-25-1,25 25-15,-25-25 0,1 25 16,-1-25 0,25 25-16,-25-1 15,0 1 1,0 0 15,1-25-15,24 25-1,-25-25 1,25 25 0,-25-25-16,0 0 15,25 25-15,-25-25 16,25 24-1,-24-24 17,24 25-17,-25-25 1,25 25 0,0 0-1,0 0 16,25-25 79</inkml:trace>
  <inkml:trace contextRef="#ctx0" brushRef="#br0" timeOffset="35807.867">21952 4663 0,'0'25'78,"-25"-25"-63,25 25-15,0 0 16,-24-1-16,24 1 16,-25 0-16,0 0 15,0 0-15,25 0 16,-25-25-16,25 24 0,-24-24 0,24 25 15,-25-25-15,25 25 0,-25 0 0,0 0 16,0-25-16,25 24 16,-25 1-16,1 0 15,24 0 1,0 0 0,0-1-1,0 1 16,24-25-15,1 0 0,0 0-1,0 0-15,0 0 16,0 0-16,-1-25 0,1 25 16,0 0-16,0 0 0,24 0 15,-24-24-15,0 24 0,0 0 0,0 0 16,-1 0-16,1-25 0,0 25 15,0 0-15,0 0 0,-1 0 16,1 0-16,0 0 16,-25 25-16,25-25 15,-25-25 95,0 0-79</inkml:trace>
  <inkml:trace contextRef="#ctx0" brushRef="#br0" timeOffset="82604.608">17165 9401 0,'-25'-25'0,"25"0"281</inkml:trace>
  <inkml:trace contextRef="#ctx0" brushRef="#br0" timeOffset="84124.209">17115 9351 0,'0'0'0,"0"-24"0,0-1 15,0 0 1,0 50 15,0 0-15,0-1-16,0 1 16,0 0-16,25 0 0,-25 24 0,0-24 15,0 0-15,25 25 0,-25-26 16,0 1-16,0 25 0,0-25 0,0-1 15,0 1-15,0 0 0,0 0 0,0 0 16,0-1-16,0 1 0,0 0 16,25-25-16</inkml:trace>
  <inkml:trace contextRef="#ctx0" brushRef="#br0" timeOffset="84404.71">17090 9252 0,'0'-25'0,"0"1"15,0-1-15,25 25 0,-25-25 16,25 25-16,0-25 0,0 25 16,-1 0-16,1 0 15,0 0-15,0 25 0,0 0 16,-1-25-16,-24 25 0,25-1 15,-25 1-15,0 0 0,0 0 16,0 0-16,-25-1 16,25 1-16,-24-25 0,24 25 15,-25 0-15,25 0 0,-25-25 0,25 24 16,-25-24-16,25 25 0</inkml:trace>
  <inkml:trace contextRef="#ctx0" brushRef="#br0" timeOffset="84700.473">17611 9103 0,'-24'0'0,"-1"0"31,25 25-31,-25 0 0,25 0 15,-25 0-15,25-1 0,-25 1 0,25 25 16,-25-25-16,25 24 0,-24 1 0,24-1 16,0 1-16,0 0 0,0-1 0,0 1 15,0-1-15,0 1 0,0-25 0,24 24 16,-24 1-16,25-25 0,0 0 0,0-1 16,0 26-16,0-50 0,-1 25 0,1 0 15,0 0-15,0-25 0,24 0 0,-24 0 16,25 0-16</inkml:trace>
  <inkml:trace contextRef="#ctx0" brushRef="#br0" timeOffset="84935.569">17959 9376 0,'0'0'15,"0"25"-15,-25-25 16,25 25-16,0 0 16,0-1-16,0 1 15,25 0-15,-25 0 0,0 0 16,24-1-16,-24 1 0,0 0 0,25 0 16,-25 0-16,0-1 0,0 1 15,0 0-15</inkml:trace>
  <inkml:trace contextRef="#ctx0" brushRef="#br0" timeOffset="85204.785">17959 9351 0,'0'0'0,"24"0"16,1-24-1,0 24-15,0 0 0,0 0 16,-1 0-16,1 24 0,0-24 16,0 0-16,0 25 0,-1-25 0,1 25 15,0 0-15,0 0 0,-25-1 16,0 1-16,0 0 0,0 0 16,0 0-16,0-1 0,-25 1 0,25 0 15,-25 0-15,0 0 0,1-1 0,24 1 16,-25-25-16,0 25 0</inkml:trace>
  <inkml:trace contextRef="#ctx0" brushRef="#br0" timeOffset="85443.945">18355 9178 0,'0'25'16,"0"-1"0,0 1-1,0 0-15,25 0 0,-25 24 0,0-24 16,25 25-16,-25-1 0,0 1 0,25 0 16,-25-1-16,0-24 0,25 25 0,-25-1 15,0-24-15,0 25 0,0-26 0,0 1 16</inkml:trace>
  <inkml:trace contextRef="#ctx0" brushRef="#br0" timeOffset="85923.568">18752 9376 0,'0'0'16,"0"25"-16,-24-25 0,24 25 16,0 0-16,0-1 0,0 1 15,0 0-15,0 0 0,0 0 16,24-1-16,1 1 0,-25 0 16,25-25-16,-25 25 0,25-25 0,0 25 15,-1-25-15,1 0 16,0 0-1,0-25 1,-25 0-16,25 0 0,-25 0 16,0 1-16,0-1 0,0 0 15,0 0-15,0 0 0,0-24 0,0 24 16,-25 0-16,25 0 0,-25 1 0,0-1 16,25 0-16,-25 25 0,1-25 0,-1 25 15,0 0-15,0 0 16,0 0-16,1 25 0,-1 0 15,0 0-15,25-1 0,0 1 16,0 0-16,0 0 16,0 0-16,25-25 0,-25 24 15,25 1-15,-1 0 0,1-25 16,0 0-16,0 25 0,0-25 0,-1 0 16,1 0-16,0 0 0</inkml:trace>
  <inkml:trace contextRef="#ctx0" brushRef="#br0" timeOffset="86172.223">18951 8930 0,'0'0'0,"0"24"16,0 1-16,25-25 15,-25 25-15,24 0 0,-24 0 0,25 24 16,0-24-16,0 0 0,0 25 0,-1-26 16,-24 26-16,25-25 0,0 24 0,-25-24 15,25 25-15,-25-1 0,0-24 0,25 25 16,-25-1-16,0-24 0,0 25 0,0-25 16,0 24-16,-25-24 0</inkml:trace>
  <inkml:trace contextRef="#ctx0" brushRef="#br0" timeOffset="86637.585">19596 9699 0,'0'0'0,"-25"0"15,0 0-15,0-25 16,0 25 0,1-25-16,24 0 15,-25 25-15,25-25 0,0 1 16,0-1-16,0 0 0,25 25 16,-25-25-16,0 0 0,0 1 0,24 24 15,-24-25-15,25 25 0,0 0 16,0 0-16,-25 25 0,25-25 15,0 24-15,-1 1 0,1 0 0,0 0 16,0 0-16,0-1 0,-1-24 16,1 25-16,0-25 0,-25 25 0,25-25 15,0 25-15,-1-25 0,1 0 16,0 0-16,0 0 0,0 0 16,-1 0-16,-24-25 0,25 25 15,0-25-15,-25 0 16,0 1-16,0-1 0,0 0 15,0 0-15,0 0 0,0 1 0,0-1 16,-25 0-16,25 0 0,-25 0 0,25 1 16,-24 24-16,24-25 0,-25 25 15</inkml:trace>
  <inkml:trace contextRef="#ctx0" brushRef="#br0" timeOffset="87167.688">20464 9599 0,'0'0'0,"0"25"16,0 0-1,-25 0-15,25 0 0,0-1 16,-25-24-16,25 25 0,0 0 15,-25-25-15,25 25 16,-24-25-16,24-25 31,0 0-31,0 0 16,0 1-16,24-1 16,-24 0-16,0 0 0,0 0 0,25 1 15,-25-1-15,0 0 0,25 25 0,-25-25 16,0 0-16,25 25 0,0 0 15,-1 0-15,1 0 16,-25 25-16,25-25 0,-25 25 0,25 0 16,0-25-16,-1 25 0,1-25 15,0 24-15,0 1 0,0-25 0,0 0 16,-1 25-16,1-25 0,0 0 16,0 0-16,0 0 0,-1 0 15,1 0-15,0-25 0,-25 0 16,25 25-16,-25-24 15,0-1-15,-25 0 0,25 0 16,0 0-16,-25 1 0,25-1 0,-25 0 16,1 0-16,24 0 0,-25 25 15,25-24-15,-25 24 0,25-25 0,-25 25 16</inkml:trace>
  <inkml:trace contextRef="#ctx0" brushRef="#br0" timeOffset="87731.931">21183 9550 0,'0'0'0,"0"25"0,0-1 16,0 1-16,25-25 15,-25 25-15,25-25 16,-25 25-16,25-25 15,-25-25 1,24 25-16,-24-25 16,25 25-1,-25-25-15,0 1 0,0-1 16,-25 25-16,25-25 0,-24 0 0,24 0 16,0 1-16,-25 24 0,25-25 0,-25 0 15,0 0-15,0 25 16,25-25-16,-24 25 0,24 25 31,24-25-15,-24 25-16,25-25 15,0 25-15,0 0 16,-25-1 0,25-24-16,-25 25 0,24-25 15,1 25-15,0 0 16,0 0-16,-25-1 15,25-24-15,-25 25 0,0 0 16,-25-25 31,25-25-47,0 0 16,0 1-1,0-1-15,0 0 16,0 0-16,0 0 0,0 1 15,0-1-15,0 0 0,25 25 0,-25-25 16,0 0-16</inkml:trace>
  <inkml:trace contextRef="#ctx0" brushRef="#br0" timeOffset="88900.466">21704 9575 0,'0'0'0,"0"24"16,0 1 15,25-25-31,-25 25 0,0 0 16,25-25-1,-25-25 32,25 25-47,-25-25 0,0 0 16,24 1-16,-24-1 0,0 0 15,0 0-15,0 0 0,25 1 0,-25-1 16,0 0-16,25 0 16,-25 0-16,25 25 15,-25 25-15,25-25 16,-25 25-16,24 0 15,-24 0-15,25-1 0,-25 1 16,25-25-16,-25 25 0,0 0 16,25-25-16,-25 25 15,25-25-15,-1 0 16,-24-25 0,0 0-16,25 25 15,-25-25-15,0 0 0,0 1 16,25 24-16,-25-25 0,0 0 15,0 0-15,25 25 0,-25-25 16,25 25-16,-1 0 16,-24 25-1,25 0-15,0 0 16,0 0-16,0-1 0,-25 1 16,24-25-16,1 25 0,-25 0 0,25-25 15,0 25-15,0-25 0,-1 24 0,1-24 16,0 0-16,0 0 0,0 0 15,-1 0-15,1 0 0,0 0 16,0-24-16,-25-1 16,25 0-16,-25 0 15,0 0-15,0 1 0,-25-1 16,0 0-16,25 0 0,-25 25 16,25-25-16,-25 25 0,1 0 0,-1 0 15,0 0-15,0 25 16,0-25-16,25 25 0,-24 0 15,24 0-15,0-1 16,24 1-16,-24 0 16,0 0-16,25-25 0,0 25 15,0-25 1,-25 24-16,25-24 0,-1 0 16,1 0-16,0-24 15,0-1 1,0 25-16,-25-25 15,24 25 1,-24-25-16,0 50 16,25 0-1,-25 0 1,0-1 0,25-24-16,0 0 15,0 0 1,-25-24-16,25 24 15,-1-25-15,-24 0 16,25 25-16,-25-25 0,0 0 16,25 25-16,-25-24 0,0-1 0,0 0 15,0 0-15,0 0 0,0 1 0,0-1 16,0 0-16,0 0 0,0 0 0,0 1 16,-25-1-16,25 0 15,0 50 1,-25-25-1,25 25-15,0-1 0,0 1 0,-24 0 16,24 0-16,0 0 0,0-1 0,0 26 16,0-25-16,0 24 0,-25-24 15,25 0-15,0 25 0,0-26 0,0 1 16,0 0-16</inkml:trace>
  <inkml:trace contextRef="#ctx0" brushRef="#br0" timeOffset="89431.475">24160 9351 0,'0'0'0,"0"-24"16,0-1-1,0 50 1,0-1-16,0 1 16,25 0-16,-25 25 15,0-26-15,24 1 0,-24 25 0,0-1 16,0-24-16,25 25 0,-25-25 0,0-1 16,25 1-16,-25 0 0,0 0 0,0 0 15</inkml:trace>
  <inkml:trace contextRef="#ctx0" brushRef="#br0" timeOffset="89663.717">24185 9153 0,'0'0'0,"0"-25"0,0 0 15,24 50 16,1-25-31,0 25 16,0 0-16,0-25 0,-25 25 16,24-1-16,1 1 0,-25 0 15,0 0-15,25 0 0,-25-1 16,0 1-16,-25 0 16</inkml:trace>
  <inkml:trace contextRef="#ctx0" brushRef="#br0" timeOffset="89936.199">24780 9128 0,'0'25'16,"-25"0"-16,0 0 15,25-1-15,-25 1 0,25 0 16,-24 0-16,24 24 0,-25-24 0,25 25 16,0-25-16,0 24 0,0-24 15,0 25-15,0-26 0,0 26 0,0-25 16,25 24-16,-25-24 0,24 0 0,-24 25 16,25-50-16,0 24 0,0 1 0,0 0 15,-1-25-15,1 0 0</inkml:trace>
  <inkml:trace contextRef="#ctx0" brushRef="#br0" timeOffset="90376.266">25202 9302 0,'0'0'0,"-25"0"0,0 0 0,0 0 15,0 25 1,1-1-16,24 1 15,-25-25-15,25 25 0,0 0 0,0 0 16,0-1-16,0 26 0,0-25 0,0 0 16,0-1-16,0 1 0,25 0 0,-25 0 15,24 0-15,1-1 16,0-24-16,0 0 16,0 0-16,-1 0 15,-24-24-15,25 24 0,-25-25 0,25 0 16,-25 0-16,0 0 0,25 1 15,-25-1-15,0 0 0,0-25 0,0 26 16,0-26-16,-25 25 0,25 0 0,-25 1 16,25-1-16,0 0 0,-25 25 0,25-25 15,-24 25-15,-1 0 0,0 0 16,0 0-16,0 0 0,1 25 16,24 0-16,-25 0 15,25-1-15,0 1 0,0 0 16,0 0-16,25 0 0,-25-1 15,24 1-15,-24 0 0,25-25 16,0 25-16,0-25 0,0 0 16,-1 0-16</inkml:trace>
  <inkml:trace contextRef="#ctx0" brushRef="#br0" timeOffset="90608.435">25425 9128 0,'0'25'31,"0"0"-31,25-25 0,-25 25 16,24-1-16,-24 1 0,25 0 0,-25 0 16,25 0-16,0-1 0,0 1 15,-25 25-15,24-25 0,1 24 0,-25-24 16,25 25-16,-25-26 0,0 26 0,0-25 15,0 24-15,-25-24 0,25 0 0,0 0 16,-25 0-16,1-1 0</inkml:trace>
  <inkml:trace contextRef="#ctx0" brushRef="#br0" timeOffset="91047.752">25921 9674 0,'-25'0'16,"25"-25"-16,-25 25 16,25-25-1,0 0-15,0 1 16,25 24-16,-25-25 0,25 0 15,0 0-15,0 25 16,-25-25-16,24 25 0,1 0 16,0 0-16,0 0 0,0 0 15,-25 25-15,24-25 0,1 25 0,0-25 16,-25 25-16,25 0 0,0-1 16,-25 1-16,24-25 0,-24 25 0,25-25 15,-25 25-15,25-25 0,-25 25 0,25-25 16,0 0-16,-1 0 15,1-25 1,-25 0-16,25 25 0,-25-25 16,0 0-16,0 1 15,0-1-15,0 0 0,-25 0 16,25 0-16,0 1 0,-25 24 16,25-25-16,-24 0 0</inkml:trace>
  <inkml:trace contextRef="#ctx0" brushRef="#br0" timeOffset="91627.935">26739 9302 0,'0'-25'15,"-24"25"1,24 25 0,-25-25-1,0 25-15,0-1 0,0 1 16,1 0-16,-1 0 0,25 0 0,-25-1 16,25 1-16,0 0 0,-25 0 0,25 0 15,0-1-15,0 1 0,0 0 16,25-25-16,-25 25 0,25 0 0,0-25 15,-1 0-15,1 24 0,0-24 16,0 0-16,0 0 0,24-24 0,-24 24 16,0-25-16,0 25 0,-1-25 15,-24 0-15,25 25 0,-25-25 0,0 1 16,25 24-16,-25-25 0,-25 25 31,25 25-31,0-1 16,0 1-16,0 0 15,0 0-15,0 0 0,0-1 0,0 1 16,25 0-16,-25 0 0,0 0 0,25-1 16,-25 1-16</inkml:trace>
  <inkml:trace contextRef="#ctx0" brushRef="#br0" timeOffset="92031.905">27335 9500 0,'0'0'0,"-25"0"16,0 0-16,0 0 16,1 25-16,-1-25 0,25 25 15,-25-25-15,25 25 0,-25-25 0,25 24 16,-25 1-16,25 0 0,0 0 15,0 0-15,0-1 16,25 1 0,0-25-16,0 0 0,0 0 15,-1 0-15,1 0 0,0 0 16,0-25-16,0 1 16,-25-1-16,24 25 0,-24-25 0,25 25 15,-25-25-15,0 0 0,0 1 16,0-1-16,0 50 31,25-25-31,-25 24 16,0 1-16,0 0 0,25-25 15,-25 25-15,0 0 0,0-1 16,25-24-16,-25 25 0</inkml:trace>
  <inkml:trace contextRef="#ctx0" brushRef="#br0" timeOffset="92472.779">27732 9525 0,'0'25'0,"0"0"16,0-1-16,0 1 15,0 0-15,0 0 0,0 0 16,0-1-16,0 1 15,24-25-15,-24 25 0,0 0 16,0-50 15,25 0-15,-25 0-16,25 25 0,-25-24 16,0-1-16,25 25 0,-25-25 0,0 0 15,25 0-15,-25 1 0,0-1 16,24 25-16,-24 25 31,25-25-31,-25 24 16,0 1-16,25 0 0,-25 0 15,0 0-15,25-25 16,-25 24-16,0 1 16,25-25-16,-1 0 31,-24-25-16,25 25-15,-25-24 0,25 24 0</inkml:trace>
  <inkml:trace contextRef="#ctx0" brushRef="#br0" timeOffset="92975.495">28277 9624 0,'0'0'16,"-24"25"-16,24 0 16,-25-25-1,25 25-15,0-1 16,0-48 62,0-1-62,0 0-16,0 0 15,25 25 1,-25-25-16,0 1 31,24 24-15,1 0-1,0 0 1,0 0 0,-25-25 31,25 25-16</inkml:trace>
  <inkml:trace contextRef="#ctx0" brushRef="#br0" timeOffset="93379.931">27955 9723 0,'0'0'0,"0"-24"0,0-1 31,-25 25-31,50 0 31,-25-25-31,25 25 16,-1-25 0,1 25-16,0 0 15,0-25-15,0 25 16,0 0-16,-1 0 0,1 0 16,0 0-16,0 25 15,0-25-15,-25 25 0,24-25 16,-24 25-16,0 0 0,25-25 0,-25 24 15,25-24-15,-25 25 0,0 0 0,0 0 16,0 0-16,0-1 16</inkml:trace>
  <inkml:trace contextRef="#ctx0" brushRef="#br0" timeOffset="94391.611">28426 9599 0,'0'25'47,"0"0"-47,0 0 15,0 0-15,0-1 16,25 1-16,-25 0 0,0 0 15,0 0 1,25-25 0,-25-25-1,0 0 1,25 25-16,-25-25 0,0 0 16,0 1-16,24-1 0,-24 0 15,0 0-15,0 0 0,25 25 0,-25-24 16,0-1-16,25 0 15,0 25 1,-25 25 0,25 0-16,-25-1 0,0 1 15,0 0-15,0 0 16,24-25-16,-24 25 16,0-1-1,25-24-15,-25-24 16,25 24-1,-25-25-15,25 25 16,-25-25-16,25 0 16,-1 0-16,-24 1 15,25-1-15,0 0 0,0 25 16,0 0 0,-25 25-1,24-25-15,-24 25 0,0-1 0,25-24 16,-25 25-16,0 0 0,25-25 0,-25 25 15,0 0-15,25-25 0,0 24 0,-1 1 16,1-25-16,-25 25 16,25-25-16,0 0 0,0 0 15,0 0-15,-1 0 0,1 0 16,0-25-16,0 25 16,0-25-16,-1 25 0,-24-24 15,25-1-15,0 0 0,-25 0 16,0 0-16,25 1 0,-25-1 0,0 0 15,0 0-15,-25 0 16,0 25-16,0 0 16,1 0-16,-1 25 0,0 0 15,0 0-15,0 0 16,1-1-16,24 1 0,-25 0 0,25 0 16,-25 0-16,25-1 0,0 1 15,0 0-15,0 0 16,25-25-1,0 25-15,-1-25 16,1 0-16,-25-25 0,25 25 16,0 0-16,0-25 0,-1 0 15,1 0-15,0 1 16,-25-1-16,25 25 0,-25-25 16,25 0-16,-25 50 31,0 0-16,0 0-15,24-1 16,-24 1-16,0 0 0,0 0 16,0 0-1,0-1-15</inkml:trace>
  <inkml:trace contextRef="#ctx0" brushRef="#br0" timeOffset="95972.545">19521 10914 0,'0'-25'15,"0"50"-15,0 0 16,0 0-16,25-1 15,-25 1-15,0 0 0,0 25 0,0-26 16,0 1-16,0 0 0,0 0 0,0 0 16,25-25-16,-25 25 0,0-1 0,0 1 15,0 0-15,0-50 63,0 0-48,0 1 1,-25-1-16,25 0 0,0 0 16,0 0-16,-25 25 15,25-25-15,0 1 16,0-1 0,0 0 30,0 0-14,0 0-17,0 1 1,0-1-16,0 0 16,25 0-16,-25 0 15,25 1-15,0 24 16,-25-25-16,25 25 0,-1 0 15,1 0-15,0 0 16,0 0-16,-25 25 16,25-25-16,-25 24 15,24-24-15,-24 25 0,0 0 16,0 0-16,-24-25 16,24 25-16,0-1 0,-25-24 0,0 25 15,0 0-15,0 0 0,1-25 16,-1 25-16,0-25 0,0 0 0,25 24 15,-25-24-15,0 0 0</inkml:trace>
  <inkml:trace contextRef="#ctx0" brushRef="#br0" timeOffset="96256.439">20141 10790 0,'0'0'0,"-24"0"15,-1 0-15,0 25 16,0 0-16,0-1 16,25 1-16,-24 0 15,24 0-15,0 0 0,0-1 0,0 26 16,0-25-16,0 0 0,24 24 0,-24-24 15,25 0-15,-25 25 0,25-26 16,-25 1-16,25 25 0,0-25 0,-1-1 16,-24 1-16,25 0 0,0 0 0,0 0 15</inkml:trace>
  <inkml:trace contextRef="#ctx0" brushRef="#br0" timeOffset="96756.483">20563 10889 0,'-25'0'0,"0"0"16,1 25-1,24 0-15,0 0 16,0-1-16,-25 1 0,25 0 0,0 0 15,0 0-15,0-1 0,0 1 0,25 0 16,-25 0-16,0 0 0,24 0 0,-24-1 16,25-24-16,-25 25 0,25 0 15,-25 0-15,25-25 0,0 0 16,-1-25 0,1 0-16,-25 0 15,25 25-15,-25-24 0,0-1 16,0 0-16,0 0 0,0 0 0,0 0 15,0 1-15,-25-26 0,25 25 0,0 0 16,-25 1-16,25-1 0,-24 0 0,24 0 16,-25 25-16,25-25 0,-25 25 15,25-24-15,-25 24 0,0 0 16,25 24-16,-24-24 0,-1 0 0,25 25 16,-25-25-16,25 25 0,-25-25 0,25 25 15,0 0-15,0-1 0,0 1 16,25 0-1,0-25-15,-25 25 0,25-25 16,-1 0-16,1 0 0,0 0 16,0 0-16,0 0 0,-1 0 0,1 0 15</inkml:trace>
  <inkml:trace contextRef="#ctx0" brushRef="#br0" timeOffset="97005.175">20910 10790 0,'0'25'16,"0"0"0,0-1-16,0 1 0,0 0 15,25 25-15,-25-26 0,0 1 16,0 0-16,25 0 0,-25 24 0,0-24 15,0 0-15,25 25 0,-25-25 0,0-1 16,0 1-16,0 0 0,0 0 0,0 0 16,0-1-16,0 1 0,0 0 0</inkml:trace>
  <inkml:trace contextRef="#ctx0" brushRef="#br0" timeOffset="97231.51">21258 11013 0,'-25'0'16,"25"25"0,0 0-1,0 0-15,0-1 16,0 1-16,0 0 15,0 0-15,0 0 16</inkml:trace>
  <inkml:trace contextRef="#ctx0" brushRef="#br0" timeOffset="97500.326">21183 10914 0,'0'0'0,"25"-25"16,0 25-16,0 0 15,-1 0-15,1 25 16,0-25-16,0 0 0,0 25 0,-1 0 16,1-25-16,0 24 0,0 1 15,0 0-15,-25 0 16,0 0-16,0-1 0,0 1 15,0 0-15,-25 0 16,25 0-16,-25-25 0,0 25 0,0-1 16</inkml:trace>
  <inkml:trace contextRef="#ctx0" brushRef="#br0" timeOffset="97816.204">21580 10765 0,'0'0'0,"25"0"16,0 0 0,-1 25-16,-24 0 15,25-25-15,-25 25 0,25-1 0,0 1 16,-25 0-16,25 25 0,-25-26 0,25 1 15,-25 25-15,0-25 0,0-1 16,0 26-16,0-25 0,0 0 0,0 0 16,-25-1-16,25 1 0,-25 0 0,25 0 15,-25 0-15,0-1 0,25 1 0,-25-25 16,25 25-16,-24-25 0,-1 0 0,0 25 16,0-25-16,0-25 15,1 25-15</inkml:trace>
  <inkml:trace contextRef="#ctx0" brushRef="#br0" timeOffset="98899.897">22151 11137 0,'-25'0'0,"25"-25"16,0 1-16,0-1 16,0 0-1,0 0-15,25 25 16,-1-25-16,1 25 15,0 0-15,0 0 16,-25 25-16,25-25 0,-1 0 0,1 25 16,0-25-16,0 25 0,0-25 0,-1 25 15,1-25-15,0 24 0,0-24 0,0 25 16,-1-25-16,26 0 0,-25 0 0,-25 25 16,25-25-16,-1 0 0,1 0 0,0-25 15,0 25-15,0 0 0,0-25 16,-1 1-16,1-1 15,-25 0-15,25 25 0,-25-25 16,0 0-16,0 1 0,-25-1 16,25 0-16,-25 0 15,25 0-15,-24 25 16</inkml:trace>
  <inkml:trace contextRef="#ctx0" brushRef="#br0" timeOffset="99191.893">22721 10790 0,'0'0'0,"-25"0"16,0 25-1,1-25-15,24 25 0,-25-1 16,0 1-16,0 0 0,0 0 15,1 24-15,-1-24 0,0 0 0,0 0 16,0 24-16,1-24 0,-1 0 0,0 0 16,0 0-16,25 0 0,-25-1 0,1 1 15,24 0-15,-25-25 0,0 25 0,25 0 16,-25-25-16,25 24 16,-25-24-16</inkml:trace>
  <inkml:trace contextRef="#ctx0" brushRef="#br0" timeOffset="99985.719">23093 10964 0,'0'24'15,"0"1"1,-25-25-16,25 25 0,0 0 0,0 0 16,0-1-16,0 1 0,0 0 15,0 0-15,0 0 0,-24-25 16,24 25-16,0-50 47,24 0-47,-24 0 15,0 0-15,25 0 0,-25 1 16,0-1-16,0 0 0,25 0 0,-25 0 16,0 1-16,25-1 0,0 25 15,-1 25 1,1-1 0,0 1-16,0-25 0,0 25 15,-25 0-15,24-25 0,1 25 0,0-25 16,0 24-16,0-24 0,-1 0 0,1 25 15,0-25-15,0 0 0,0 0 0,-1 0 16,1 0-16,0 0 0,-25-25 0,25 25 16,0 0-16,-25-24 0,24 24 0,-24-25 15,25 0-15,-25 0 16,0 0-16,-25 1 16,25-1-16,0 0 0,-24 25 0,24-25 15,-25 0-15,25 1 0,-25 24 0,25-25 16,-25 25-16,25-25 0,-25 25 0,1 0 15</inkml:trace>
  <inkml:trace contextRef="#ctx0" brushRef="#br0" timeOffset="100304.517">23961 10964 0,'-24'24'16,"24"1"-16,0 0 0,-25-25 15,25 25-15,0 0 16,0-1-16,25-24 16,-1 0-1,1 0 1,0-24-1,-25-1-15,25 25 0,-25-25 16,25 0-16,-25 0 16,0 1-16,0-1 0,0 0 15,-25 25-15,25-25 16,-25 25-16,25-25 16,-25 25-16</inkml:trace>
  <inkml:trace contextRef="#ctx0" brushRef="#br0" timeOffset="100570.767">24135 10914 0,'0'0'0,"0"25"16,25-25-16,-25 25 0,25-1 16,-25 1-16,24 0 0,-24 0 15,0 0-15,0-1 16,0 1-1,0-50 17,0 1-17,0-1-15,0 0 16,0 0-16,0 0 16,0 1-16,0-1 0,0 0 0,25 0 15,-25 0-15,0 1 0,25 24 16</inkml:trace>
  <inkml:trace contextRef="#ctx0" brushRef="#br0" timeOffset="101784.436">24606 11112 0,'0'0'0,"0"25"0,0 0 31,0-50 0,0 0-15,0 1 0,25-1-16,-25 0 15,0 0-15,0 0 0,25 25 0,-25-24 16,0-1-16,25 25 0,-25-25 15,0 50 1,24 0 0,-24-1-1,25 1-15,-25 0 16,25-25-16,-25 25 16,25-25-16,0 0 15,-1 0 1,-24-25-16,25 25 15,-25-25-15,25 25 16,-25-25-16,25 25 0,-25-24 16,25 24-16,-25-25 0,25 25 15,-25-25-15,24 25 16,1 25 0,0-25-1,-25 25-15,25-25 0,-25 24 0,25-24 16,-1 25-16,-24 0 0,25-25 0,0 25 15,0 0-15,0-25 0,-1 24 16,1-24-16,0 25 0,0-25 0,0 0 16,-1 0-16,1 0 0,0 0 0,0 0 15,0 0-15,-1 0 0,1 0 0,0-25 16,0 25-16,0-24 16,-1-1-16,-24 0 15,0 0-15,0 0 0,0 1 16,-24-1-1,-1 25-15,0 0 16,0 0-16,0 0 16,1 25-16,-1-25 15,25 24-15,0 1 16,-25-25-16,25 25 0,0 0 16,25-25-1,-25 25-15,25-25 16,-1 0-1,1 0-15,0 0 16,0-25-16,0 25 16,-25-25-16,24 25 15,-24-25-15,25 25 0,-25-25 16,25 25-16,0 0 31,-25 25-31,0 0 16,25 0-16,-25 0 15,24-25-15,-24 24 16,25-24-16,0 0 16,0 0-1,0-24 1,-1 24-16,-24-25 0,25 0 16,-25 0-16,0 0 15,25 1-15,-25-1 0,0 0 16,0 0-16,0 0 0,0 1 0,0-1 15,0 0-15,-25 0 0,25 0 0,0 1 16,0-1-16,-25 25 0,25-25 16,0 50-1,0 0 1,-24-1-16,24 1 0,0 0 16,0 0-16,-25 0 0,25-1 0,0 1 15,0 0-15,0 0 0,0 24 16,0-24-16,0 0 0,0 0 0,0 0 15,0-1-15,0 1 0,0 0 0,0 0 16,0 0-16,0 0 16,0-1-16,0 1 15</inkml:trace>
  <inkml:trace contextRef="#ctx0" brushRef="#br0" timeOffset="102469.241">26070 10418 0,'0'0'0,"0"-25"16,-25 25-16,25-25 15,0 50 1,0 0-16,0 0 15,0 0-15,25-1 0,-25 26 16,0-25-16,0 24 0,0-24 0,0 25 16,0-1-16,25 1 0,-25 0 15,0-1-15,0 1 0,0-1 0,0 1 16,0 0-16,0-1 0,0-24 0,0 25 16,0-1-16,0-24 0,0 25 0,0-25 15,0-1-15,0 1 0,0 0 16,0 0-16,0-50 15</inkml:trace>
  <inkml:trace contextRef="#ctx0" brushRef="#br0" timeOffset="102892.61">26591 10691 0,'0'0'0,"-25"-25"15,0 25 1,0 0 0,25 25-16,-25-25 0,25 25 15,-24-25-15,-1 24 0,25 1 0,-25 0 16,25 0-16,-25-25 0,25 25 0,-25-1 16,25 1-16,0 0 0,0 0 15,0 0-15,25-25 0,-25 24 0,25-24 16,0 25-16,0-25 15,-1 0-15,1 0 0,0 0 16,0 0-16,0 0 0,-1-25 0,1 25 16,0 0-16,0-24 0,0 24 0,-1-25 15,1 0-15,0 0 16,-25 0-16,0 50 31,0 0-15,0 0-16,-25 0 15,25-1-15,0 1 16,25-25-16,-25 25 0,0 0 16,25-25-16,-25 25 15,25-25-15</inkml:trace>
  <inkml:trace contextRef="#ctx0" brushRef="#br0" timeOffset="103291.853">27136 10889 0,'-24'0'16,"24"-25"-16,-25 25 16,0 0-16,0 0 15,25 25-15,-25-25 0,0 25 16,1 0-16,24 0 15,0-1 1,0 1-16,24-25 16,-24 25-16,25-25 0,0 25 15,0-25-15,0 0 16,0-25-16,-1 25 16,-24-25-16,25 25 0,-25-25 15,0 1-15,25 24 0,-25-25 16,0 0-1,0 50 17,0 0-17,0-1-15,25 1 16,-25 0-16,0 0 16,25-25-16</inkml:trace>
  <inkml:trace contextRef="#ctx0" brushRef="#br0" timeOffset="103824.226">27335 10964 0,'0'24'31,"0"1"-15,0 0-16,0 0 15,25-25 32,-25-25-31,0 0 0,24 0-16,-24 1 15,0-1-15,25 25 0,-25-25 16,0 0-16,25 25 0,0 0 15,0 25 1,-1 0 0,-24 0-16,0-1 15,25-24-15,-25 25 16,25-25 15,-25-25 0,25 25-31,-25-24 0,25-1 16,-1 25-16,-24-25 16,25 0-16,0 25 31,-25 25-31,0 0 16,0 0-16,0-1 15,0 1-15,25-25 16</inkml:trace>
  <inkml:trace contextRef="#ctx0" brushRef="#br0" timeOffset="104768.46">27955 10964 0,'0'0'0,"-25"0"15,25 24-15,0 1 16,0 0 0,-25-25-16,25 25 31,0-50 0,25 25-15,-25-25-16,25 0 15,-25 1 1,25-1-16,-25 0 16,24 25-16,-24-25 0,25 25 15,0 0 1,0 25 0,-25 0-1,25-25-15,-25 25 0,25-25 16,-25 24-1,24-24 1,1 0-16,0 0 16,0 0-1,0-24-15,-1 24 16,-24-25-16,25 25 0,-25-25 0,25 25 16,0-25-16,0 25 0,-25-25 0,24 25 15,-24-24-15,25 24 0,-25-25 16,0 50-1,0-1 1,0 1-16,25 0 16,-25 0-16,25-25 0,-25 25 0,25-1 15,-1-24-15,1 25 0,0 0 16,0-25-16,0 0 0,-1 25 0,1-25 16,0 0-16,0 25 0,0-25 0,-1 0 15,1 0-15,0 0 0,0 0 0,0 0 16,-1-25-16,1 25 0,0 0 0,0-25 15,0 0-15,-25 0 16,0 1-16,0-1 16,-25 25-1,0 0-15,0 0 16,0 0-16,1 0 0,-1 25 0,0-25 16,0 24-16,0 1 15,1-25-15,24 25 16,0 0-16,0 0 15,0-1 1,24-24-16,1 0 16,0-24-1,0 24-15,0 0 16,-25-25-16,24 25 0,1-25 16,0 25-16,-25-25 15,25 25-15,0 0 0,-1 25 16,1 0-1,-25 0 1,25-1-16,0 1 16,-25 0-16,25 0 15</inkml:trace>
  <inkml:trace contextRef="#ctx0" brushRef="#br0" timeOffset="145980.687">17314 13419 0,'0'-24'15,"0"48"32,0 1-31,0 0-16,0 0 15,0 24-15,0-24 0,0 0 16,0 0-16,0 24 0,0-24 0,0 25 16,0-25-16,0-1 0,0 1 0,0 0 15,0 0-15,0 0 0,0-1 0,0 1 16,0 0-16,0 0 0,0 0 15,-25-1-15,25 1 16</inkml:trace>
  <inkml:trace contextRef="#ctx0" brushRef="#br0" timeOffset="146254.378">17264 13494 0,'0'0'0,"0"-25"15,-25 0-15,25 0 0,0 1 16,0-1-16,0 0 0,25 0 16,0 25-1,0 0-15,-25-25 16,24 25-16,1 0 0,0 25 16,0-25-16,0 0 0,-1 25 15,1 0-15,0 0 16,-25-1-16,0 1 0,25-25 0,-25 25 15,0 0-15,-25 0 0,25-1 16,0 1-16,-25 0 0,25 0 16,-25-25-16,1 25 0,24-1 0</inkml:trace>
  <inkml:trace contextRef="#ctx0" brushRef="#br0" timeOffset="146583.746">17859 13295 0,'0'0'0,"0"-24"16,-24 24-16,-1 0 15,25 24-15,-25-24 0,0 25 16,0 0-16,1 0 0,24 0 16,-25-1-16,0 26 0,25-25 0,-25 24 15,25-24-15,-25 25 0,25-1 0,0-24 16,0 25-16,0-25 0,0 24 16,0-24-16,0 25 0,25-26 0,-25 1 15,25 25-15,0-25 0,0-1 0,-25 1 16,24 0-16,1-25 0,0 25 0,0 0 15</inkml:trace>
  <inkml:trace contextRef="#ctx0" brushRef="#br0" timeOffset="146847.656">18207 13593 0,'-25'0'16,"0"0"-16,25 25 31,0 0-31,0-1 0,0 1 16,0 0-16,0 0 0,0 0 0,0-1 15,0 1-15,0 0 0,0 0 0,0 0 16,25-1-16,-25 1 0,0 0 0,0 0 15,0 0-15</inkml:trace>
  <inkml:trace contextRef="#ctx0" brushRef="#br0" timeOffset="147140.508">18182 13593 0,'0'0'0,"25"0"47,-1 0-47,1 0 16,0 0-16,0 0 0,0 0 0,-1 0 15,1 25-15,0-25 0,0 0 0,-25 25 16,25-25-16,-1 24 0,-24 1 0,25 0 15,-25 0-15,0 0 16,0-1-16,-25 1 0,1 0 16,-1 0-16,0-25 15,25 25-15,-25-25 0</inkml:trace>
  <inkml:trace contextRef="#ctx0" brushRef="#br0" timeOffset="147440.519">18777 13370 0,'0'-25'0,"0"50"31,0 0-31,0-1 16,0 1-16,25 0 0,-25 25 15,0-26-15,0 26 0,0-25 0,0 24 16,0-24-16,0 0 0,0 25 0,-25-26 16,25 26-16,0-25 0,0 0 0,-25-1 15,25 1-15,-24 0 0,24 0 0</inkml:trace>
  <inkml:trace contextRef="#ctx0" brushRef="#br0" timeOffset="147976.409">19199 13643 0,'-25'0'0,"25"24"31,0 1-15,0 0-16,0 0 15,0 0-15,0-1 0,25-24 0,-25 25 16,0 0-16,25 0 15,-25 0-15,24-25 16,-24 24-16,25-24 0,0 0 16,0-24-1,0 24-15,-25-25 16,24 25-16,-24-25 0,25 0 0,-25 0 16,25 1-16,-25-1 0,0 0 0,0 0 15,0-24-15,0 24 0,0 0 0,0 0 16,0 0-16,0 1 0,-25-1 0,25 0 15,-25 25-15,25-25 0,-24 25 0,-1 0 16,0 0-16,0 25 0,0-25 16,1 25-16,-1 0 15,25-1-15,-25 1 0,0 0 16,25 0-16,0 0 0,0-1 16,0 1-16,0 0 15,25 0-15,0-25 0,0 25 16,-1-25-16,1 0 0,0 0 15,0 0-15,0 0 0,-1 0 0,1 0 16</inkml:trace>
  <inkml:trace contextRef="#ctx0" brushRef="#br0" timeOffset="148296.227">19571 13246 0,'0'0'16,"0"25"-1,25-1 1,0 1 0,-1 0-16,-24 0 0,25 0 0,0-1 15,0 1-15,-25 0 0,25 0 0,-1 0 16,-24 24-16,25-24 0,-25 0 15,0 0-15,0-1 0,0 1 0,0 0 16,0 0-16,0 0 0,0-1 0,-25 1 16,1 0-16,-1 0 0,0 0 15,0-25-15,0 24 0,1 1 0,-26 0 16,25-25-16,0 0 0,25 25 16,-25-25-16,1 0 0</inkml:trace>
  <inkml:trace contextRef="#ctx0" brushRef="#br0" timeOffset="149108.417">20265 13816 0,'0'-25'16,"-24"25"-16,24-24 15,-25-1 1,25 0-1,25 25-15,-25-25 16,0 0-16,24 25 16,1-24-1,0 24-15,0 0 16,0 0-16,-1 0 16,1 24-16,0 1 0,0-25 15,0 25-15,-25 0 0,24-25 0,1 25 16,-25-1-16,25 1 0,0-25 0,-25 25 15,25-25-15,-25 25 0,24-25 16,-24 25-16,25-25 0,0 0 16,-25-25-1,25 25-15,-25-25 0,25 25 16,-25-25-16,25 0 0,-25 1 16,0-1-16,0 0 0,0 0 15,0 0-15,0 1 0,0-1 16,0 0-16,0 0 0,0 0 15,-25 50 1</inkml:trace>
  <inkml:trace contextRef="#ctx0" brushRef="#br0" timeOffset="152892.41">21084 13419 0,'-25'-24'16,"25"-1"0,0 50-1,0-1-15,0 1 16,25-25-16,-25 25 0,0 0 15,0 0-15,0-1 0,0 1 0,0 0 16,0 0-16,0 0 0,0-1 16,0 1-16,0 0 15,0 0-15</inkml:trace>
  <inkml:trace contextRef="#ctx0" brushRef="#br0" timeOffset="153431.51">21134 13295 0,'0'-24'0,"0"-1"16,24 0 15,1 25-16,0 25-15,0-25 16,0 0-16,-25 25 0,24-25 0,-24 24 16,25 1-16,-25 0 15,0 0-15,0 0 16,0-1-16,-25 1 16,25 0-16,-24-25 0,-1 25 15,0 0-15,0-25 0,0 24 16,1-24-1,48 0 32,1 0-47,0 0 16,0 0-16,0 0 16,-1 0-16,1 25 0,0 0 15,0-25-15,-25 25 0,25-25 16,-25 25-16,0-1 15,0 1-15,-25-25 16,25 25-16,-25-25 0,0 0 16,0 0-16,1 25 15,-1-25-15,0 0 16,0-25-16,0 25 0,1 0 16,24-25-16,-25 25 15</inkml:trace>
  <inkml:trace contextRef="#ctx0" brushRef="#br0" timeOffset="153843.95">21580 13643 0,'0'0'0,"25"0"32,0 0-17,-25-25 1,24 25-16,-24-25 16,0 0-16,0 0 15,0 1 1,-24 24-16,24-25 0,-25 25 0,0 0 15,0 0 1,0 0-16,1 0 16,24 25-16,-25-25 0,0 24 15,25 1-15,0 0 0,0 0 16,0 0-16,0-1 16,0 1-16,25 0 15,0 0-15,-1-25 16,1 25-16,0-25 15,0 0-15,0 0 0</inkml:trace>
  <inkml:trace contextRef="#ctx0" brushRef="#br0" timeOffset="154679.785">21803 13593 0,'-24'0'156,"24"25"-94,0 0-30,0-1-17,0 1 1,24-25-16,-24 25 15,0 0 1,25-25-16,0 0 16,0 0-1,0 0 1,-1 0-16,-24-25 16,25 25-16,-25-25 0,25 25 15,0-25-15,-25 1 16,0-1-16,25 25 0,-25-25 15,0 0-15,0 0 0,0 1 16,0-1 0,-25 25-16,25-25 15,-25 25 1</inkml:trace>
  <inkml:trace contextRef="#ctx0" brushRef="#br0" timeOffset="155136.109">22175 13519 0,'0'24'16,"25"-24"31,0 0-32,-25 25-15,25-25 0,-25 25 16,25 0-1,-25 0-15,0-1 32,0 1-17,0-50 32,0 1-31,0-1-16,0 0 15,0 0-15,24 25 0,-24-25 16,0 1-16,0-1 0,25 0 0,-25 0 16,0 0-16,25 1 0,-25-1 0,25 0 15</inkml:trace>
  <inkml:trace contextRef="#ctx0" brushRef="#br0" timeOffset="156316.47">22572 13519 0,'0'-25'0,"0"50"47,0-1-47,0 1 16,0 0-16,0 0 15,0 0-15,0-1 0,0 1 16,0 0-16,0 0 16,0-50 30,25 0-46,-25 0 16,0 1-16,25 24 0,-25-25 16,0 0-16,25 0 0,-25 0 15,24 1-15,1-1 16,0 25 0,0 0-16,-25 25 0,25-1 15,0 1-15,-25 0 16,24-25-16,-24 25 0,25-25 0,-25 25 15,0-1-15,25-24 0,-25 25 0,25-25 16,0 25-16,-1-25 16,-24 25-16,25-25 0,0 0 15,0-25-15,0 25 16,-25-25-16,24 25 0,1 0 0,-25-25 16,25 1-16,-25-1 15,0 0-15,0 0 16,0 0-1,0 50 1,0 0-16,0 0 16,-25-25-16,25 25 0,0-1 15,0 1-15,0 0 16,0 0-16,25-25 0,-25 25 16,25-1-16,0-24 15,-25 25-15,24-25 0,1 0 0,0 0 16,0 0-1,0-25-15,-1 25 0,-24-24 16,25 24-16,-25-25 0,25 0 16,-25 0-16,0 0 0,0 1 15,0-1-15,0 0 0,0 0 16,-25 0-16,25 1 16,-25 24-16,1 0 15</inkml:trace>
  <inkml:trace contextRef="#ctx0" brushRef="#br0" timeOffset="156673.002">23614 13618 0,'0'0'0,"0"25"16,0-1-16,0 1 15,0 0 1,25 0-16,0 0 16,-1-25-1,1 0-15,0 0 16,0 0-16,0 0 0,-1 0 15,-24-25-15,25 25 0,-25-25 16,25 25-16,-25-25 0,0 0 16,0 1-16,0-1 15,0 0-15,0 0 0,0 0 16,0 1-16,-25 24 0,25-25 16,0 0-16</inkml:trace>
  <inkml:trace contextRef="#ctx0" brushRef="#br0" timeOffset="157159.748">24085 13146 0,'-24'25'16,"24"0"-16,0 25 0,0-25 15,0-1-15,0 1 0,0 25 0,0-25 16,0 24-16,0-24 0,0 25 0,0-26 16,0 1-16,0 25 0,0-25 15,0-1-15,0 1 0,0 0 0,24 0 16,-24 0-16,0-1 0,25-24 16,-25 25-16,25-25 0,0 0 15,0 0 1,-25-25-16,24 25 0,-24-24 15,25 24-15,-25-25 0,25 0 0,-25 0 16,25 0-16,-25 1 0,25-1 16,-25 0-16,24 25 15,-24-25-15,0 50 16,0 0 0,25 0-1,-25-1-15,0 1 16,0 0-16,25-25 15,-25 25-15,25-25 32,0 0-17,-25-25 1,24 0-16</inkml:trace>
  <inkml:trace contextRef="#ctx0" brushRef="#br0" timeOffset="157347.644">24408 13395 0,'0'0'0,"-25"0"16,25-25-16,-25 25 16,25-25-16</inkml:trace>
  <inkml:trace contextRef="#ctx0" brushRef="#br0" timeOffset="162607.808">25574 13320 0,'0'25'16,"0"0"-1,0 0-15,0-1 16,24 1-16,-24 0 16,0 0-16,0 0 0,0 24 0,0-24 15,0 0-15,0 0 0,0-1 0,0 1 16,0 0-16,0 0 0,0 0 0,0-1 15,0 1-15,0 0 16,0 0-16</inkml:trace>
  <inkml:trace contextRef="#ctx0" brushRef="#br0" timeOffset="162883.731">25524 13295 0,'0'0'0,"0"-24"15,25 24 1,0 0 0,-1 0-16,1 0 0,0 24 15,0 1-15,0-25 16,-25 25-16,0 0 0,24-25 15,-24 25-15,0-1 0,0 1 16,0 0-16,-24 0 16,24 0-16,-25-1 0,25 1 15</inkml:trace>
  <inkml:trace contextRef="#ctx0" brushRef="#br0" timeOffset="163200.56">26144 13146 0,'-25'0'16,"1"0"-16,-1 0 15,25 25-15,-25-25 0,25 25 16,-25-25-16,25 25 0,0 0 0,-25 0 16,25 24-16,0-24 0,0 25 0,0-26 15,0 26-15,0 0 0,0-1 0,0-24 16,0 25-16,25-1 0,-25-24 0,25 25 16,-25-26-16,25 1 0,0 25 0,-25-25 15,24-25-15,1 24 0,-25 1 0,25-25 16,0 25-16</inkml:trace>
  <inkml:trace contextRef="#ctx0" brushRef="#br0" timeOffset="163668.27">26467 13419 0,'0'0'0,"-25"0"0,25 25 0,0 0 16,-25 0-16,25 0 0,0-1 15,0 1-15,0 0 0,0 0 16,0 0-16,0-1 0,0 1 0,25 0 16,-25 0-16,25-25 0,-25 25 0,0-1 15,24-24-15,-24 25 0,25-25 0,-25 25 16,25-25-16,0 0 15,0-25-15,-1 25 0,1-25 16,0 1-16,-25-1 16,25 0-16,-25 0 0,0 0 0,0 1 15,0-1-15,-25 0 0,25-25 0,0 26 16,-25-1-16,25 0 0,-25 0 0,1 0 16,24 1-16,-25 24 0,25-25 15,-25 25-15,0 0 0,0 0 16,1 0-16,-1 0 0,0 0 15,25 25-15,-25-25 0,25 24 16,0 1-16,0 0 16,0 0-16,0 0 0,25-1 15,-25 1-15,25-25 0,0 25 16,-1 0-16,1-25 0,0 0 16,0 0-16</inkml:trace>
  <inkml:trace contextRef="#ctx0" brushRef="#br0" timeOffset="163957.097">26690 13246 0,'0'-25'16,"0"50"-1,25 0 1,-1-25-16,-24 24 0,25 1 0,0 0 16,0 0-16,0 0 0,-1-1 0,1 26 15,0-25-15,-25 0 0,25 24 16,-25-24-16,0 25 0,0-26 0,0 1 16,0 25-16,0-25 0,0-1 0,-25 1 15,0 0-15,25 0 0,-25 0 0,1-1 16,-1 1-16,0 0 0</inkml:trace>
  <inkml:trace contextRef="#ctx0" brushRef="#br0" timeOffset="164815.581">27360 13593 0,'-25'0'0,"0"0"16,25-25-16,-25 25 15,0 0-15,25-25 16,-24 25 0,24-24-1,0-1 16,24 25-31,-24-25 16,25 25-16,0 0 0,0 0 16,0 0-16,-1 0 0,1 0 0,0 0 15,0 0-15,0 0 0,-1 0 16,1 0-16,0 0 0,0 25 16,0-25-16,-1 0 15,1 0-15,0 0 16,0 0-16,-25-25 15,25 25-15,-25-25 16,24 25-16,-24-25 16,0 1-16,0-1 15,0 0-15,0 0 16,-24 25-16,24-25 16</inkml:trace>
  <inkml:trace contextRef="#ctx0" brushRef="#br0" timeOffset="166128.508">28153 13271 0,'0'0'0,"-24"0"156,24 24-93,0 1 640,24 0-687,-24 0-1,0 0-15,0-1 0,0 1 16,0 0-16,0 0 0,0 0 15,0-1-15,0 1 0,0 0 16,0 0-16,-24 0 16,24-1-16</inkml:trace>
  <inkml:trace contextRef="#ctx0" brushRef="#br0" timeOffset="166615.824">28129 13271 0,'0'0'0,"0"-25"16,-25 25-16,25-25 0,0 0 31,25 25-31,-1 0 16,1 0-16,0 0 15,0 25-15,0-25 0,-1 0 16,1 25-16,0-25 0,0 25 0,0-25 15,-25 24-15,24-24 0,-24 25 16,25-25-16,-25 25 0,0 0 16,0 0-1,-25-1-15,1-24 16,-1 0 0,0 25-1,50-25 1,0 0-1,-1 0-15,1 0 16,0 0-16,0 0 0,0 25 16,-1-25-16,-24 25 0,25 0 15,-25-1-15,25-24 16,-25 25-16,0 0 16,-25-25-16,25 25 0,-25 0 15,1-25-15,24 24 0,-25-24 16,0 0-16,0 25 0,0-25 15,1 0-15,-1 0 0,0 0 16,0 0-16,0 0 0</inkml:trace>
  <inkml:trace contextRef="#ctx0" brushRef="#br0" timeOffset="167611.975">28625 13543 0,'0'0'0,"24"0"15,1 0 1,0 0-16,0 0 16,0-24-1,-25-1 1,0 0-1,0 0 1,-25 25-16,0 0 0,25-25 16,-25 25-16,0 0 15,1 25-15,-1-25 0,0 0 16,25 25-16,-25-25 0,0 25 16,25 0-16,-24-1 0,24 1 15,0 0-15,0 0 16,24-25-16,-24 25 0,25-25 0,-25 24 15,25-24-15,0 0 0,0 0 0,-25 25 16,24-25-16,1 0 0,0 0 0,0 0 16,0 0-16,-1 0 0,1 0 0,25-25 15,-25 25-15,-1-24 0,1 24 0,0-25 16,0 25-16,0-25 0,-25 0 16,24 0-16,-24 1 0,0-1 0,25 0 15,-25 0-15,0-24 0,0 24 0,0 0 16,0 0-16,0-24 0,-25 24 0,25 0 15,0 0-15,-24 0 0,24 0 0,-25 1 16,25-1-16,-25 25 0,25-25 0,-25 25 16,25 25-1,0 0 1,0-1-16,0 1 0,0 0 16,0 0-16,0 25 0,0-26 0,0 1 15,0 25-15,25-25 0,-25 24 0,25-24 16,-25 0-16,0 24 0,25-24 0,-25 0 15,24 0-15,1 0 0,-25-1 16,25-24-16,-25 25 0,25 0 0,0 0 16,0-25-16,-1 0 0,-24 25 15,25-25-15,0 0 0,0 0 0,0 0 16,-1-25-16,1 25 0,0-25 0,0 25 16,0-25-16,-1 25 0,1-25 0,0 1 15,0-1-15,-25 0 16,25 0-16,-25 0 15,-25 25-15,25-24 0,-25 24 16,0 0-16,0 24 16,1-24-16,-1 25 15,0 0-15,25 0 16,-25-25-16,25 25 0,0-1 16,0 1-16,25-25 15,-25 25-15,25-25 0,0 25 16,-1-25-16,1 0 15,0-25-15,0 25 16,-25-25-16,25 25 0,-25-25 16,24 25-16,1-24 0,0-1 15,0 25 1,-25 25-16,0-1 16,25-24-16,-25 25 15,0 0-15,0 0 16,0 0-16,0-1 15,0 1 1</inkml:trace>
  <inkml:trace contextRef="#ctx0" brushRef="#br0" timeOffset="167844.518">29096 13246 0,'25'0'31,"0"0"-31,-1 0 16,26 0-16,-25 0 0,0 0 15,24 0-15,-24 0 0,0 0 0,0 0 16,24 0-16,-24 0 0,0 0 0,0 0 15,-1 0-15,1 0 0</inkml:trace>
  <inkml:trace contextRef="#ctx0" brushRef="#br0" timeOffset="171791.655">18728 15255 0,'0'0'15,"-25"0"1,25 25 15,25-1-31,-25 1 16,0 0-16,0 0 15,0 0-15,0 0 0,0-1 16,0 1-16,0 0 0,0 0 0,0 0 16,0-1-16,0 1 0,0 0 15,0 0-15,0 0 16,0-1-16,24-24 0</inkml:trace>
  <inkml:trace contextRef="#ctx0" brushRef="#br0" timeOffset="172096.41">18852 15106 0,'0'0'0,"-25"-25"15,25 0-15,0 1 16,25 24-1,-1 24 1,1 1-16,0-25 16,-25 25-16,25 0 0,0-25 0,-25 25 15,24-1-15,-24 1 0,25 0 16,-25 0-16,0 0 0,0-1 16,0 1-16,0 0 0,0 0 15,-25 0-15,25 0 16,-24-1-16,-1 1 15,25 0-15</inkml:trace>
  <inkml:trace contextRef="#ctx0" brushRef="#br0" timeOffset="172444.479">19472 15131 0,'0'0'0,"-25"0"0,0 0 16,25 25-1,-25-25-15,25 24 0,-25-24 16,25 25-16,-24 0 0,24 0 0,-25 24 15,25-24-15,-25 0 0,25 25 0,-25-25 16,25-1-16,-25 26 0,25-25 0,0 0 16,0 24-16,0-24 0,0 0 15,0 0-15,0-1 0,25 1 0,-25 0 16,25 0-16,-25 0 0,25-1 0,0 1 16,-25 0-16,24-25 0,1 0 15,0 25-15,0-25 0,0 0 16</inkml:trace>
  <inkml:trace contextRef="#ctx0" brushRef="#br0" timeOffset="172968.157">19769 15429 0,'0'0'16,"-24"0"-16,24 24 16,0 1-16,-25-25 0,25 25 15,0 0-15,0 0 0,-25-1 16,25 1-16,0 0 0,0 0 16,0 0-16,25-1 0,-25 1 15,25-25-15,-25 25 0,24 0 16,1-25-1,0 0 1,0-25-16,-25 0 16,25 25-16,-1-25 0,1 1 15,-25-1-15,25 0 0,-25 0 0,0 0 16,25 1-16,-25-1 0,0 0 0,0 0 16,0 0-16,0 1 0,-25-26 0,25 25 15,0 0-15,-25 25 0,25-25 0,-25 1 16,25-1-16,-24 25 0,-1 0 15,0 0-15,0 0 16,0 0-16,25 25 0,-24-25 0,-1 24 16,25 1-16,-25 0 0,25 0 15,-25 0-15,25 0 16,0-1-16,25-24 0,-25 25 16,25-25-16,-25 25 0,25-25 0,-25 25 15,24-25-15,1 25 0,0-25 16,0 0-16,0 0 0,-1 0 15,1 0-15,0 0 0</inkml:trace>
  <inkml:trace contextRef="#ctx0" brushRef="#br0" timeOffset="173200.541">20241 15230 0,'0'25'16,"0"0"0,0-1-16,0 1 15,0 0-15,0 0 0,24 0 16,-24 0-16,0-1 0,0 1 16,0 0-16,0 0 0,0 0 15,0-1-15,25-24 16,-25 25-16</inkml:trace>
  <inkml:trace contextRef="#ctx0" brushRef="#br0" timeOffset="173456.318">20662 15156 0,'0'24'0,"0"1"15,0 0 1,0 0-16,0 0 0,0-1 0,0 1 16,0 0-16,0 0 0,0 0 0,0 0 15,0-1-15,0 1 0,0 0 16,0 0-16</inkml:trace>
  <inkml:trace contextRef="#ctx0" brushRef="#br0" timeOffset="173772.853">20712 15180 0,'0'0'0,"0"-24"16,25 24 0,0 0-1,-1 0-15,1 0 16,-25 24-16,0 1 0,25-25 16,-25 25-16,25 0 0,-25 0 0,25-1 15,-25 1-15,0 0 0,24 0 16,-24 0-16,0 0 15,0-1-15,0 1 0,0 0 16,0 0 0,-24-25-16,24 25 0,-25-25 15,0 0 1</inkml:trace>
  <inkml:trace contextRef="#ctx0" brushRef="#br0" timeOffset="174068.141">21059 14957 0,'0'0'0,"25"0"16,0 25-16,0 0 15,-1 0-15,-24-1 0,25 1 0,-25 0 16,25 0-16,-25 0 0,25-1 0,-25 1 16,0 25-16,0-25 0,25-1 0,-25 1 15,0 25-15,0-25 0,0 0 0,0-1 16,0 1-16,-25 0 0,25 0 16,-25 0-16,25-1 0,-25-24 0,25 25 15,-25 0-15,1-25 0,-1 25 16</inkml:trace>
  <inkml:trace contextRef="#ctx0" brushRef="#br0" timeOffset="174904.224">21679 15627 0,'0'0'0,"-25"-25"15,1 25-15,24-25 16,-25 25-16,25-24 0,-25 24 16,25-25-16,0 0 15,0 0-15,0 0 0,0 1 16,0-1-16,25 0 16,-25 0-16,25 25 15,-25-25-15,24 25 0,1-25 16,0 25-16,0 0 15,0 0-15,0 25 0,-1-25 0,1 25 16,0-25-16,0 25 0,24-25 0,-24 25 16,0 0-16,0-25 0,0 24 0,-1-24 15,1 25-15,0-25 0,0 0 0,0 25 16,-1-25-16,1 0 0,0 0 16,0 0-16,0 0 15,-1 0-15,-24-25 0,25 25 16,-25-25-16,25 25 0,-25-24 15,0-1-15,0 0 0,0 0 16,0 0-16,0 0 0,0 1 16,-25-1-16,25 0 0,-25 25 0,25-25 15,0 0-15,-24 1 0,24-1 16</inkml:trace>
  <inkml:trace contextRef="#ctx0" brushRef="#br0" timeOffset="175184.32">22796 15304 0,'-25'25'47,"25"0"-47,0 0 15,0 0-15,0 0 0,0-1 16,0 1-16,0 0 0,0 0 16,0 0-16,0-1 15</inkml:trace>
  <inkml:trace contextRef="#ctx0" brushRef="#br0" timeOffset="175675.695">22721 15280 0,'0'0'0,"0"-25"0,0 0 0,0 0 15,0 0-15,0 1 0,0-1 0,25 0 16,-25 0-16,25 0 0,0 1 15,-1 24 1,1 0-16,0 0 16,0 24-16,0-24 15,-25 25-15,24-25 0,1 25 16,-25 0-16,0 0 0,0-1 16,0 1-16,0 0 0,0 0 15,-25-25-15,25 25 0,-24-25 0,24 24 16,-25 1-16,0-25 0,25 25 0,-25-25 15,0 25-15,1-25 16,24 25-16,24-25 31,1-25-15,0 25 0,0 0-16,0 0 0,-1 25 15,1-25-15,0 0 0,0 25 16,0-25-16,-25 24 15,24-24-15,-24 25 0,0 0 16,-24-25 0,-1 25-16,0-25 15,0 25-15,0-25 0,1 0 16,-1 0-16,0 0 0,0 0 16,0 0-16,1 0 0</inkml:trace>
  <inkml:trace contextRef="#ctx0" brushRef="#br0" timeOffset="176715.607">23267 15528 0,'25'0'32,"-1"0"-32,1-25 15,0 25-15,0-25 16,0 25-16,-25-25 16,0 1-16,24 24 15,-24-25-15,0 0 0,-24 0 16,24 0-16,-25 25 0,0 0 15,0 0 1,0 0-16,1 0 16,-1 25-16,0 0 15,0 0-15,25 0 0,0-1 16,-25 1-16,25 0 16,25-25-16,-25 25 0,25 0 15,0-1-15,0-24 16,-1 25-16,1-25 0,0 0 15,0 0-15,0 0 0,-1 0 0,1 0 16,0 0-16,0 0 0,0 0 0,-1-25 16,1 1-16,0 24 0,0-25 15,0 0-15,-25 0 0,24 0 16,-24 1-16,25-26 0,-25 25 0,0 0 16,25-24-16,-25 24 0,0-25 0,0 1 15,0 24-15,0 0 0,0-25 16,0 26-16,0-26 0,0 25 0,0 0 0,-25 1 15,25-1-15,0 0 16,0 50 0,-25-25-1,25 25-15,0-1 0,0 26 16,0-25-16,-24 0 0,24 24 0,0-24 16,0 25-16,0-1 0,0-24 0,0 25 15,0-26-15,0 26 0,0-25 0,0 0 16,0 0-16,0 24 0,0-24 0,24 0 15,-24 0-15,0-1 16,25-24-16,0 0 0,-25 25 0,25-25 0,0 0 16,-1 0-16,1 0 0,0 0 15,0-25-15,0 1 16,0 24-16,-1-25 0,1 0 0,-25 0 16,25 0-16,0 1 0,-25-1 0,25 0 15,-25 0-15,0 0 0,0 0 16,0 1-16,0-1 0,-25 25 15,0 0-15,25 25 0,-25-1 16,0 1-16,25 0 16,-24 0-16,-1 0 0,25 0 15,0-1-15,-25 1 0,25 0 16,-25-25-16,25 25 0,0 0 16,25-25-16,0 0 15,0 0-15,-1 0 16,1-25-1,0 25-15,-25-25 16,25 25-16,0-25 0,-1 25 16,-24-25-16,25 25 15,-25 25 1,0 0 0,25 0-16,-25 0 15,0-1-15,0 1 16,-25-25-1</inkml:trace>
  <inkml:trace contextRef="#ctx0" brushRef="#br0" timeOffset="176936.009">23862 15156 0,'0'0'0,"25"0"0,-25-25 0,25 25 0,0-25 15,-1 0-15,1 25 16,0 0-16,0 0 0,0-25 0,-1 25 16,1 0-16,0 0 0,0 0 15,0 0-15</inkml:trace>
  <inkml:trace contextRef="#ctx0" brushRef="#br0" timeOffset="180395.45">27236 12973 0,'24'0'62,"-24"-25"17,0 0-64,0 0 1,0 1-1,0-1 1,0 0 0,-24 25-16,24-25 0,-25 25 15,25-25-15,0 1 0,-25 24 16,25-25-16,-25 0 0,25 0 16,-25 0-16,25 1 0,-24 24 15,24-25-15,-25 25 0,0-25 16,0 25-1,25-25-15,-25 25 0,25-25 0,-25 25 16,1-24-16,24-1 16,-25 25-16,25-25 0,-25 0 15,0 0-15,0 1 0,1 24 16,-1-25-16,0 25 0,0-25 16,0 0-16,1 25 0,-1-25 0,0 1 15,0 24-15,-24-25 0,24 0 0,-25 0 16,25 25-16,-24-25 0,24 0 0,-25 1 15,26-1-15,-26 0 0,25 0 0,-24 25 16,24-25-16,-25 1 0,1-1 0,24 0 16,-25 25-16,25-25 0,-24 0 0,-1 1 15,25 24-15,-24-25 0,24 0 0,-25 25 16,1-25-16,24 0 0,-25 25 0,25 0 16,-24-24-16,24 24 0,-25-25 0,26 25 15,-26-25-15,25 25 0,-24 0 0,-1 0 16,25 0-16,-24 0 0,24 0 15,-25 0-15,25-25 0,-24 25 0,24 0 16,-25 0-16,26 0 0,-1 0 0,-25-25 16,25 25-16,0 0 0,1 0 0,-26 0 15,25 0-15,0 0 0,-24 0 0,24 0 16,0 0-16,0 0 0,1 0 0,-26 0 16,25 0-16,0 0 0,-24 25 0,24-25 15,0 0-15,0 0 0,1 0 0,-1 0 16,0 0-16,0 25 0,0-25 0,1 0 15,-26 0-15,25 25 0,0-25 0,1 0 16,-1 0-16,0 25 0,0-1 16,0-24-16,1 0 0,-1 25 15,0-25-15,0 25 0,0-25 0,0 25 16,1-25-16,-1 0 0,0 25 0,0-1 16,0-24-16,1 0 0,-1 25 0,0 0 15,0-25-15,0 25 0,1 0 0,-1-25 16,0 24-16,0 1 0,0-25 0,1 25 15,-1 0-15,0-25 0,0 25 0,0-1 16,1-24-16,-1 25 0,0 0 0,0-25 16,0 25-16,1 0 0,-1-25 0,0 25 15,0-1-15,0 1 0,1-25 16,24 25-16,-25-25 0,0 25 0,0 0 16,0-25-16,25 24 15,-24 1-15,-1-25 0,0 25 0,0 0 16,0 0-16,1-25 0,-1 24 15,0 1-15,0-25 0,25 25 16,-25-25-16,0 25 0,1 0 16,-1-1-16,0 1 15,25 0-15,-25-25 0,25 25 0,-25-25 16,25 25-16,-24-1 0,-1 1 16,25 0-16,-25-25 15,25 25-15,-25 0 16,25-1-1,0 1-15,-25-25 0,25 25 16,0 0-16,-24 0 16,24-1-16,-25-24 15,25 25-15,0 0 16,0 0-16,0 0 16,-25-25-16,0 0 15,50 0 32,-25-25-47,25 25 16,-25-25-1,25 25-15</inkml:trace>
  <inkml:trace contextRef="#ctx0" brushRef="#br0" timeOffset="181180.525">22473 12576 0,'-25'-25'15,"25"50"63,0 0-62,0 0 0,0-1-16,0 1 15,0 0-15,0 0 0,0 0 0,0-1 16,-25 1-16,25 0 0,-24 0 0,24 0 16,-25-1-16,25 1 0,-25 0 0,25 0 15,-25 0-15,25-1 0,-25 1 16,25 0-16,25-25 47,-25 25-47,25-25 15,0 25 1,0-25 0,-1 0-16,1 0 0,0 0 15,0 0-15,0 0 0,-1 0 16,1 0-16,0 0 0,0 0 15,0-25-15,-1 25 0,1 0 0,0 0 16,-25-25-16,25 25 0,0 0 0,0 0 16,-1-25-16,1 25 0,0 0 15,-25-25-15,25 25 0,0-24 16,-1 24 0,-48 0 46,24 24-31,-25-24 1</inkml:trace>
  <inkml:trace contextRef="#ctx0" brushRef="#br0" timeOffset="187709.654">28575 14412 0,'0'0'0,"-124"-25"15</inkml:trace>
  <inkml:trace contextRef="#ctx0" brushRef="#br0" timeOffset="188136.325">20712 15255 0,'-99'0'0,"198"0"0,-273 25 0,125-25 0,24 0 16,50 24-16,24 1 0,1-25 15,24 0-15</inkml:trace>
  <inkml:trace contextRef="#ctx0" brushRef="#br0" timeOffset="208725.906">32668 695 0,'0'0'0,"297"-645"0</inkml:trace>
  <inkml:trace contextRef="#ctx0" brushRef="#br0" timeOffset="-208368.323">26640 8086 0,'0'0'0,"2580"-24"16,-1191-1-16,-298 25 0,-3199 0 0</inkml:trace>
  <inkml:trace contextRef="#ctx0" brushRef="#br0" timeOffset="-198349.936">5953 14833 0,'0'0'0,"-347"-49"0,-75 49 16</inkml:trace>
  <inkml:trace contextRef="#ctx0" brushRef="#br0" timeOffset="-198020.017">5655 15180 0,'0'50'0,"25"-50"0,0 0 0,124 0 16</inkml:trace>
  <inkml:trace contextRef="#ctx0" brushRef="#br0" timeOffset="-196968.918">23937 12477 0,'0'0'15,"-75"-75"-15,1 51 0,-50-1 0,24 25 0,51-75 16</inkml:trace>
  <inkml:trace contextRef="#ctx0" brushRef="#br0" timeOffset="-191613.352">32097 1191 0,'0'0'0,"199"-993"15</inkml:trace>
</inkml:ink>
</file>

<file path=ppt/ink/ink1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07506" units="1/cm"/>
          <inkml:channelProperty channel="Y" name="resolution" value="32.82051" units="1/cm"/>
          <inkml:channelProperty channel="T" name="resolution" value="1" units="1/dev"/>
        </inkml:channelProperties>
      </inkml:inkSource>
      <inkml:timestamp xml:id="ts0" timeString="2021-09-20T09:19:05.904"/>
    </inkml:context>
    <inkml:brush xml:id="br0">
      <inkml:brushProperty name="width" value="0.05292" units="cm"/>
      <inkml:brushProperty name="height" value="0.05292" units="cm"/>
      <inkml:brushProperty name="color" value="#FF0000"/>
    </inkml:brush>
  </inkml:definitions>
  <inkml:trace contextRef="#ctx0" brushRef="#br0">8458 13419 0,'0'75'282,"0"-26"-267,0-24 1,0 0-16,0 25 16,0-26-16,0 1 15,0 0-15,0 0 31</inkml:trace>
  <inkml:trace contextRef="#ctx0" brushRef="#br0" timeOffset="1439.197">8260 13419 0,'25'0'157,"24"0"-142,1 0-15,-25 0 16,0 0-16,24 0 16,-24 0-16,25 0 15,-26 0-15,-24-24 16,25 24-1,0 0 64,0 0-64,0 0 16,-25 24-15,24-24 0,-24 25-1,25 0-15,0 0 16,-25 0 0,25-25-1,-25 24-15,0 1 16,0 0-16,25 0 15,-25 0-15,0-1 32,0 1 15,0 0-32,0 0 16,-25-25-31,0 25 16,0-25 0,0 0-1,1 24 1,-1-24 0,0 0-16,0 0 15,0 0 1,1 0-1,-1 0 1,0 0 0,0 0-1,0 0 1,1 0-16,-1 0 16,0 0-1,0 0-15,0 0 16,1 0 31</inkml:trace>
  <inkml:trace contextRef="#ctx0" brushRef="#br0" timeOffset="2104.226">8930 13643 0,'0'24'110,"24"1"-95,-24 0 17</inkml:trace>
  <inkml:trace contextRef="#ctx0" brushRef="#br0" timeOffset="2488.062">8806 13419 0</inkml:trace>
  <inkml:trace contextRef="#ctx0" brushRef="#br0" timeOffset="3719.848">9029 13494 0,'25'0'125,"0"0"-109,-1 0-16,1 0 16,0 0-16,-25 25 15,25-1-15,0-24 16,-1 25-16,1 0 16,0 0-1,-25 0 1,-25-25 187,0-25-187,25 0-1,0 0 1,0 0-16,0 1 15,0-1-15,0 0 16,0-25-16,25 26 16,-25-1-1,25 0 1</inkml:trace>
  <inkml:trace contextRef="#ctx0" brushRef="#br0" timeOffset="6633.585">3200 13519 0,'0'49'93,"0"1"-93,0-25 16,0-1-16,0 51 16,0-50-16,0-1 15,0 1 1,0 0-16,0 0 16,0-75 155,0 1-155,0 24-16,0-25 16,0 25-1,0 1-15,0-1 16,0 0 0,0 0-1,0 0 48,0 1 15,0-1-63,0 0 17,0 0-1,25 25 47,-1 0-47,1 25-15,0 0-16,0 0 16,-25-1-16,25 1 15,-25 0 1,24-25-16,-24 25 31,25-25 0,-25 25-31,0-1 32,25-24-32,-25 25 15,25-25 16,0 0 1,-1 0-1,26 0-31,-50-25 16,25 25-16,0-24 15,-25-1-15,24 0 16,1-25-1,-25 26 1,0-1 0,0 0 31,0 50 218,0 24-249,0 1-16,0-25 15,0 0 1,0-1-16,25-24 16,-25 25-16,0 0 31,25-25-31,-25 25 47,0 0-32,0-1 1,25 1-16,-25 0 16,0 0-16,0 0 15</inkml:trace>
  <inkml:trace contextRef="#ctx0" brushRef="#br0" timeOffset="7471.244">3820 13618 0,'0'25'94,"0"-1"-78,0 1-16,0 0 15,0 0-15,0 0 31,25-25-31,0 24 32,-25 1-32,24 0 31,1-25-31,0 0 31,0 0-31,0 0 16,-1 0-1,1 0-15,0 0 16,0 0 0,-25-25-16,25 0 15,-25 1-15,0-1 16,0-50-16,24 51 16,-24-1-1,0 0-15,0 0 16,0 0-1</inkml:trace>
  <inkml:trace contextRef="#ctx0" brushRef="#br0" timeOffset="8095.581">4341 13320 0,'0'50'47,"0"-1"-47,0-24 15,0 0-15,0 25 16,0-26-16,0 1 16,0 25-16,0-25 15,0-1 1,25-24-16,-25 25 16,0 0-16,0 0 15,0 0 1,0-1-16,0 1 31,0 0-15,24-25 62,26 0-63,-25-50-15</inkml:trace>
  <inkml:trace contextRef="#ctx0" brushRef="#br0" timeOffset="8760.967">4589 13395 0,'0'74'109,"0"-49"-93,0 24-16,0 26 16,0-26-16,0 1 15,0-25-15,0 0 16,0-1-16,0 1 15,0 0 1,0 0 0</inkml:trace>
  <inkml:trace contextRef="#ctx0" brushRef="#br0" timeOffset="9712.567">4390 13692 0,'50'0'157,"0"0"-142,-26 0-15,1 0 16,25 0-16,-25 0 16,-1-25-16,1 25 15,0 0 1,-25-24-16,25 24 15,0 0 1,-1 0 0,-24-25 31,25 25-47,0 0 31,0 0 31,0 0-15,-25 25-16,0-1-31,0 1 16,0 0 15,25-25-15,-25 25 0,0 0-1,0-1 63</inkml:trace>
  <inkml:trace contextRef="#ctx0" brushRef="#br0" timeOffset="10608.099">4862 13494 0,'25'0'156,"-1"0"-156,-24-25 47,0 0-47,0 0 31,0 1-15,-24 24 31</inkml:trace>
  <inkml:trace contextRef="#ctx0" brushRef="#br0" timeOffset="12712.514">9178 12998 0,'-50'-25'157,"25"25"-142,1-50-15,-1 25 16,-50-24-16,50 24 16,-24-25-16,-1 1 15,25 24-15,-24 0 16,24 0-16,0 1 15,-24-1-15,49 0 16,-50 0 0,0 0-16,26 1 15,-26-1-15,25 0 16,-24 25 0,24-25-16,0 25 15,0-25-15,0 25 16,1 0-16,-1-24 15,0-1-15,-25 25 16,1 0-16,24-25 16,-25 0-16,1 25 15,-26-25-15,1 1 16,49-1-16,-25 25 16,1 0-16,24 0 15,0 0-15,-24 0 16,24-25-16,0 25 15,-25-25-15,1 25 16,-1 0-16,1 0 16,24 0-16,-25 0 15,1 0-15,24 0 16,0 0-16,-25 0 16,1 0-16,24 0 15,0 0-15,-24 0 16,-1 0-16,25 0 15,-24 0 1,24 0-16,-50 0 16,26 0-16,-26 0 15,1 0-15,-1 0 16,26 0-16,-1 0 16,25 0-16,-24 0 15,-1 0-15,1 0 16,-1 0-1,0 0-15,26 0 16,-1 0-16,-25 25 16,1-25-16,-26 25 15,50-25-15,-24 25 16,-1-1-16,0-24 16,1 25-16,-1 25 15,1-50-15,-1 49 16,0-24-16,26 0 15,-51 0-15,26 24 16,24-24-16,-50 25 16,26-1-16,-1 1 15,1-25-15,-1 24 16,25-49-16,-24 50 16,-1-25-1,50 0-15,-50-25 16,26 24-16,-1 1 15,-25 0-15,25-25 16,0 25-16,1-25 16,-1 25-16,0-25 15,0 24-15,0-24 16,25 25-16,-24-25 16,-1 0-16,0 25 15</inkml:trace>
  <inkml:trace contextRef="#ctx0" brushRef="#br0" timeOffset="13583.661">4638 12849 0,'0'25'109,"0"49"-109,0-49 16,0 24 0,0 1-16,0-25 15,-24-25 1,24 49-16,0-24 31,0 0 0,0 0 16,0 0-16,0 0 48,99-25-48,-25 0-31,1 0 15,24 0-15,25 0 16,-25 0-16,0 0 16,-24 0-16,-26 0 15,-24 0 1,0 0-16,0 0 16,0 0 124</inkml:trace>
  <inkml:trace contextRef="#ctx0" brushRef="#br0" timeOffset="194231.941">8682 14213 0,'49'0'141,"-24"0"-126,0 0-15,24 0 16,1 0 0,-25 0-16,24 0 15,1 0-15,-25 0 16,0 0 0,0 0 46,-1 0-46,1 0-1,0 0 1,-124-50 78,24 26-94,-24 24 15,49 0-15,1 0 16,-1 0-16,1 0 16,24 0-16,-25 0 15,-24 0-15,49 0 16,0 0-16,0 24 15,1-24 1,73 0 93,75 0-93,25 0-16,0 0 16,-50 0-16,25 0 15,-49 0-15,-26 0 16,-24 0-16,0 0 16,0 0-16,-1 0 15,-24-24 48,-24-1-48,-76 0-15,26 25 16,-25-25-16,49 25 16,25 0-16,-24 0 15,-1 25-15,25-25 16,0 0-16,1 25 15</inkml:trace>
  <inkml:trace contextRef="#ctx0" brushRef="#br0" timeOffset="196304.199">28501 14064 0,'49'-25'109,"-24"1"-109,25 24 16,-26 0-16,26 0 15,-25-25-15,0 25 16,-1-25 0,-73 25 62,-75 0-63,25 0-15,24 0 16,-24 0-16,25 0 16,-26 0-16,76 0 15,-1 0 1,149-74 46,25 24-46,123 0-16,-48-24 16,24 24-16,-50 1 15,-74 24-15,-49-25 16,-26 50-16,-24 0 15,-50 0 48,-74-24-47,0 24-16,-75 0 15,75 0-15,0 0 16,24 24-16,26 1 15,-1-25-15,75 0 157,0 0-157,-25 25 93,-25 0-93,-25 0 16,25-25 0,50 0 109,0 0-125,0 0 15,0 0-15,24 0 16,-24 0-16,0 0 16,0-25-16</inkml:trace>
</inkml:ink>
</file>

<file path=ppt/ink/ink1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1-09-22T08:39:08.681"/>
    </inkml:context>
    <inkml:brush xml:id="br0">
      <inkml:brushProperty name="width" value="0.05292" units="cm"/>
      <inkml:brushProperty name="height" value="0.05292" units="cm"/>
      <inkml:brushProperty name="color" value="#FF0000"/>
    </inkml:brush>
  </inkml:definitions>
  <inkml:trace contextRef="#ctx0" brushRef="#br0">20513 5060 0,'0'-25'0,"0"50"156,0 0-140,-24-25-1,24 25-15,0 0 0,0-1 16,0 1-16,0 0 16,0 0-16,24-25 15,-24 25-15,25-1 16,0-24 0,0 0-1,0 0 1,-1 0-1,-24-24-15,25 24 0,-25-25 16,25 25-16,-25-25 16,25 25-16,-25-25 0,0 0 15,25 1-15,-25-1 16,0 0-16,-25 0 16,25 0-16,0 1 0,-25-1 15,25 0-15,0 0 0,-25 25 16,25-25-16,0 1 0,-25 24 0,25-25 15,-24 25-15,24-25 16,-25 25-16,25-25 16,-25 25-16,0 0 15,0 25 1,1 0 0,-1 0-1,25-1 1,0 1-1,0 0-15,0 0 16,0 0-16,0-1 16,25-24-16,-25 25 15,24-25-15,-24 25 16,25-25-16,0 0 16,0 0-16,0 0 15,-1 0-15,1 0 16,-25-25-16,25 25 0,0 0 15,0 0-15,-25-25 16,25 25-16</inkml:trace>
  <inkml:trace contextRef="#ctx0" brushRef="#br0" timeOffset="319.818">20910 5085 0,'0'25'16,"0"0"-1,0-1 1,25-24 0,-25 25-16,0 0 15,0 0 1,0 0-16,0-1 16</inkml:trace>
  <inkml:trace contextRef="#ctx0" brushRef="#br0" timeOffset="588.672">21208 5060 0,'25'0'31,"0"0"-15,-25-25-16,24 25 15,1 0 1</inkml:trace>
  <inkml:trace contextRef="#ctx0" brushRef="#br0" timeOffset="780.058">21183 5234 0,'0'0'0,"25"0"16,0 0 0,0 0-16,-25-25 15,24 25-15,1 0 0</inkml:trace>
  <inkml:trace contextRef="#ctx0" brushRef="#br0" timeOffset="1579.991">22275 4663 0,'0'25'62,"0"0"-46,-25 0-16,0-1 15,25 1-15,-25-25 0,0 25 16,25 0-16,-24 0 0,-1 0 16,0-1-16,25 1 0,-25-25 15,25 25-15,-25 0 0,1 0 16,24-1-16,-25 1 15,25 0 1,0 0 0,25-25-1,-25 25-15,24-25 0,-24 24 16,25-24-16,0 25 0,0-25 16,0 25-16,-1-25 0,1 0 15,-25 25-15,25-25 0,0 0 0</inkml:trace>
  <inkml:trace contextRef="#ctx0" brushRef="#br0" timeOffset="2511.777">25251 4539 0,'25'0'63,"-25"25"-48,25-25-15,0 0 16,-1 0-16,1 0 16,0 25-16,0-25 15,0 0-15,-1 0 16,-24 25-16,25-25 0,0 0 15,0 24-15,-25 1 16,25-25-16,-25 25 16,0 0-16,0 0 15,-25-1-15,25 1 16,-25 0-16,0 0 16,25 0-16,-25 0 0,1-25 15,24 24-15,-25 1 0,0 0 0,25 0 16,-25-25-16,25 25 0,-25-1 15,25 1 1,-24-25-16,24 25 16</inkml:trace>
  <inkml:trace contextRef="#ctx0" brushRef="#br0" timeOffset="5607.928">22721 5184 0,'0'25'31,"0"-50"16,25 25-47,0 0 16,0-25-16,-1 25 16,1-24-16,0 24 15,0 0-15,0 0 0,-1 0 16,-24-25-16,25 25 0,0 0 0,0 0 15,0 0-15</inkml:trace>
  <inkml:trace contextRef="#ctx0" brushRef="#br0" timeOffset="5920.752">23515 5110 0,'0'0'0,"25"0"31,-25-25-16,24 25-15,1 0 16,0-25 0,0 25-16,0 0 15,-1 0-15,1-25 16,0 25-16</inkml:trace>
  <inkml:trace contextRef="#ctx0" brushRef="#br0" timeOffset="6228.642">24457 5011 0,'25'-25'47,"0"25"-31,0 0-16,0-25 15,-1 25-15,1 0 16,0 0-16,0-25 0,0 25 0,-1 0 15,1 0-15</inkml:trace>
  <inkml:trace contextRef="#ctx0" brushRef="#br0" timeOffset="6925.342">25995 4514 0,'0'25'32,"0"0"-1,0 0-16,25 0-15,-25-1 0,0 1 16,0 0-16,25-25 0,-25 25 0,0 0 16,0-1-16,0 1 0,25 0 15,-25 0-15,0 0 16,0 0-16</inkml:trace>
  <inkml:trace contextRef="#ctx0" brushRef="#br0" timeOffset="7232.111">26194 4663 0,'-25'0'31,"25"25"-16,-25-25 1,25 25-16,0 0 16,-25-1-16,25 1 15,25 0 1,-25 0 0,25-25-16,-25 25 15,25-25-15,0 0 0,-1 25 16,1-25-16,0 0 15</inkml:trace>
  <inkml:trace contextRef="#ctx0" brushRef="#br0" timeOffset="7511.581">26715 4638 0,'0'25'47,"24"0"-47,-24 0 15,0 0-15,25-1 16,-25 1-16,0 0 15,0 0-15,25-25 0,-25 25 16,0 0-16,0-1 16,0 1-16</inkml:trace>
  <inkml:trace contextRef="#ctx0" brushRef="#br0" timeOffset="7872.654">26739 4812 0,'0'-25'16,"25"25"-16,0-25 16,0 25-1,0 0 1,-1 0-16,-24 25 16,25-25-16,0 0 0,-25 25 15,25-25-15,-25 25 0,25 0 16,-25 0-1,24-25 1,1-25 15,-25 0-15,0 0 0,25 25-16,-25-25 0,0 0 15,-25 25 1,25-24-16,-25 24 15,1 0 1</inkml:trace>
  <inkml:trace contextRef="#ctx0" brushRef="#br0" timeOffset="8323.905">27211 4787 0,'0'25'15,"0"0"-15,0 0 16,0 0-16,0-1 0,0 1 16,0 0-16,0 0 15,0 0 1,0-50 15,0 0-15,0 0-16,0 0 15,0 1-15,0-1 16,0 0-16,0 0 0,0 0 16,0 0-16,25 1 0,-25-1 15,0 0-15,24 0 16,-24 0-1,25 25-15,-25 25 16,25-25-16,-25 25 16,0 0-16,25-25 0,-25 25 15,0-1-15,0 1 16,0 0-16,-25-25 16,25 25-16,0 0 15,-25-25-15</inkml:trace>
  <inkml:trace contextRef="#ctx0" brushRef="#br0" timeOffset="8532.031">27508 4787 0,'0'25'16,"0"0"-1,0 0 17,0-50-17</inkml:trace>
  <inkml:trace contextRef="#ctx0" brushRef="#br0" timeOffset="8653.963">27508 4614 0,'0'0'0,"0"-25"16,-24 25 0</inkml:trace>
  <inkml:trace contextRef="#ctx0" brushRef="#br0" timeOffset="8920.559">27880 4688 0,'0'0'0,"-24"0"0,24 25 16,-25-25-16,25 25 0,-25-1 15,25 1 1,-25 0-16,25 0 0,0 0 15,0 0-15,0-1 16,25-24 0,0 0-16,0 0 15,-1 0-15,1-24 16,0 24-16,-25-25 0</inkml:trace>
  <inkml:trace contextRef="#ctx0" brushRef="#br0" timeOffset="17479.799">20737 6102 0</inkml:trace>
  <inkml:trace contextRef="#ctx0" brushRef="#br0" timeOffset="19155.834">20712 6102 0,'0'-25'15,"0"50"63,-25-25-46,25 25-17,0 0 1,0-1-1,0 1-15,25-25 16,-25 25-16,0 0 16,25-25-16,-25 25 0,0-1 15,25-24-15,-25 25 16,24-25 0,1-25 15,-25 1-16,25 24-15,-25-25 16,0 0-16,25 0 16,-25 0-16,0 1 0,0-1 15,-25 0-15,25 0 16,0 0-16,-25 25 0,25-24 0,-25-1 16,25 0-1,-24 25-15,-1 0 16,0 0-1,0 0 1,0 0 0,25 25-16,-25-25 15,25 25-15,0-1 16,0 1 0,0 0-1,0 0 1,25-25-16,0 0 15,-25 25-15,25-25 0,0 0 16,0 0-16,-1 0 16,1 0-16,0 0 15,0-25-15</inkml:trace>
  <inkml:trace contextRef="#ctx0" brushRef="#br0" timeOffset="19619.812">21010 6276 0,'-25'0'16,"25"-25"-16,25 25 31,-1 0-15,-24 25 15,0-1-15,0 1-16,0 0 15,0 0-15,0 0 16,0-1 0,-24-24-16,24 25 15,0 0 17,0-50-17,24 25-15,1 0 16,0 0-1,-25-25-15,25 25 0,0 0 16,-1-24-16</inkml:trace>
  <inkml:trace contextRef="#ctx0" brushRef="#br0" timeOffset="19854.184">21406 6300 0,'0'-24'32,"25"24"-17,0 0 1</inkml:trace>
  <inkml:trace contextRef="#ctx0" brushRef="#br0" timeOffset="20020.184">21431 6400 0,'25'0'47,"-25"-25"-31,25 25-16,0 0 0,-1 0 15</inkml:trace>
  <inkml:trace contextRef="#ctx0" brushRef="#br0" timeOffset="20547.899">21183 6772 0,'0'24'78,"25"1"-62</inkml:trace>
  <inkml:trace contextRef="#ctx0" brushRef="#br0" timeOffset="20717.799">21307 6970 0,'0'25'16,"25"-25"15,-25 25-31</inkml:trace>
  <inkml:trace contextRef="#ctx0" brushRef="#br0" timeOffset="21444.664">21952 7069 0,'0'0'0,"-25"0"0,1 0 47,24 25-47,0 0 15,0 0-15,0 0 16,0-1-16,0 1 15,24 0-15,-24 0 16,0 0-16,25-1 16,-25 1-1,25-25-15,0 0 16,0 0 0,-25-25-16,24 25 0,-24-24 15,25-1-15,-25 0 16,25 0-16,-25 0 0,0 1 15,0-1-15,0 0 0,0 0 16,0 0-16,0 1 0,0-1 0,0 0 16,0 0-16,-25 25 0,25-25 15,0 1-15,-25 24 0,25-25 0,-24 25 16,-1 0 0,0 0-16,0 0 15,0 0-15,25 25 16,-24-25-16,-1 24 15,25 1-15,0 0 16,0 0-16,0 0 16,0-1-16,25-24 15,-25 25-15,24-25 0,-24 25 16,25-25-16,0 25 16,0-25-16,0 0 15</inkml:trace>
  <inkml:trace contextRef="#ctx0" brushRef="#br0" timeOffset="21739.647">22250 7218 0,'0'25'94,"25"-25"-94,-25 25 0,0 0 16,0-1-16,0 1 15,0 0 1</inkml:trace>
  <inkml:trace contextRef="#ctx0" brushRef="#br0" timeOffset="22089.954">22399 7193 0,'-25'0'0,"0"0"32,0 0-1,25 25-31,-25-25 0,25 25 15,-24 0-15,24 0 16,0-1 0,0 1-16,0 0 15,24-25-15,1 0 16,-25 25 0,25-25-16,0 0 0,0 0 15,-25-25-15,24 25 16</inkml:trace>
  <inkml:trace contextRef="#ctx0" brushRef="#br0" timeOffset="22342.808">22647 7144 0,'0'-25'47,"24"25"-47,1-25 16,0 25-1,0 0 1</inkml:trace>
  <inkml:trace contextRef="#ctx0" brushRef="#br0" timeOffset="22515.72">22622 7293 0,'25'0'31,"-1"0"-15,-24-25-16</inkml:trace>
  <inkml:trace contextRef="#ctx0" brushRef="#br0" timeOffset="23533.143">23143 6772 0,'0'0'0,"0"24"78,-25-24-62,25 25-16,0 0 15,-25-25-15,25 25 0,-25 0 16,1 0 0,24-1-16,-25-24 0,25 25 15,-25-25-15,25 25 0,-25 0 16,25 0-16,-25-1 15,25 1 1,0 0-16,25-25 16,-25 25-16,25-25 0,-25 25 15,25-25-15,0 0 0,-1 24 0</inkml:trace>
  <inkml:trace contextRef="#ctx0" brushRef="#br0" timeOffset="24311.147">25822 6524 0,'0'0'0,"0"24"78,24-24-62,-24 25-16,25-25 0,0 0 16,-25 25-16,25-25 0,0 0 15,0 25-15,-1-25 0,1 0 16,0 0-16,0 0 0,-25 25 16,25-25-16,-1 0 0,1 0 15,-25 24 1,0 1-1,0 0-15,-25-25 16,25 25-16,-24-25 0,24 25 0,-25-25 16,25 24-16,-25 1 0,0-25 0,25 25 15,-25-25-15,1 25 0,24 0 0,-25-25 16,25 25-16,-25-25 0,25 24 0,-25 1 16,0-25-16,25 25 0</inkml:trace>
  <inkml:trace contextRef="#ctx0" brushRef="#br0" timeOffset="25399.577">23440 7193 0,'25'0'32,"0"-24"-17</inkml:trace>
  <inkml:trace contextRef="#ctx0" brushRef="#br0" timeOffset="25607.968">24085 7094 0</inkml:trace>
  <inkml:trace contextRef="#ctx0" brushRef="#br0" timeOffset="25799.864">24978 6995 0,'0'0'0,"25"0"16,0 0-16</inkml:trace>
  <inkml:trace contextRef="#ctx0" brushRef="#br0" timeOffset="25996.289">25946 7094 0</inkml:trace>
  <inkml:trace contextRef="#ctx0" brushRef="#br0" timeOffset="28882.892">25971 4366 0,'0'24'94,"24"-24"15,-24-24-109,25 24 0,0 0 16,0 0 0,0 0-1,-1 0 1,-24 24 0,25-24-1,-25 25-15,0 0 16,0 0-1,0 0-15,0-1 16,0 1-16,25 0 16,-25 0-16,0 0 15,0-1-15,0 1 0,0 0 16,25 0-16,-25 24 0,0-24 0,0 0 16,0 0-16,0 25 0,0-26 0,0 1 15,0 25-15,0-25 0,0-1 0,0 1 16,0 25-16,0-25 0,25-1 0,-25 1 15,0 0-15,0 0 0,0 0 0,0-1 16,24 1-16,-24 0 0,0 0 0,25 0 16,-25-1-16,25-24 0,-25 25 15,25-25-15,-25 25 0,25-25 0,-25 25 16,24-25-16,1 0 0,0 0 16,0 0-16,0 0 15,-1 0-15,1 0 16,0-25-16,0 25 31,-50 0 16,25 25-31,-25-25-16,25 25 15,-25-25-15,25 24 0,-24-24 16,24 25-16,-25 0 0,0 0 15,25 0-15,-25-1 0,25 1 0,0 0 16,0 0-16,-25 0 0,25 24 0,0-24 16,0 0-16,0 0 0,25 24 0,-25-24 15,0 0-15,25 25 0,-25-26 16,25 1-16,-25 25 0,25-25 0,-1 24 16,-24-24-16,25 25 0,-25-26 0,25 1 15,-25 25-15,25-25 0,-25-1 0,25 1 16,-25 25-16,24-25 0,-24-1 0,0 1 15,0 0-15,25 0 0,-25 0 0,0-1 16,0 1-16,0 0 16,0 0-16,0 0 15,0-1-15,-25 1 16,1 0-16,-1 0 16,0 0-16,0 0 15,0-1-15,1 1 16,-1-25-16,0 0 15,25 25-15,-25-25 0,0-25 32</inkml:trace>
  <inkml:trace contextRef="#ctx0" brushRef="#br0" timeOffset="32831.846">25822 4688 0,'0'25'172,"24"-25"-172,-24 25 16,25-25-1,-25 24-15,25 1 16,-25 0-1,25-25-15,-25 25 16,25-25 0,0 0 15,-1 0-15,-24-25-16,25 25 15,-25-25-15,25 25 0,-25-25 0,25 25 16,0-24-16,-25-1 0,24 25 0,1-25 15,-25 0-15,25 25 0,-25-25 0,25 25 16,0-24-16,-1-1 0,1 0 16,0 0-1,0 25 1,-25-25-16,-25 25 31,25 25-15</inkml:trace>
  <inkml:trace contextRef="#ctx0" brushRef="#br0" timeOffset="33564.173">25846 4762 0,'0'25'110,"25"-25"-79,-25 25-31,25-25 16,-25 25-16,25-25 15,-25 25-15,0 0 32,25-25-32,0 0 46,-25-25-30,24 25-16,1-25 0,0 0 16,0 0-16,0 0 15,-1 1-15,1-1 0,-25 0 16,25 25-16,0-25 0,0 0 0,-25 1 16,24 24-16,1-25 0,-25 0 15,25 25-15,0-25 0,0 0 0,-1 1 16,1 24-1,-25-25-15,0 0 32,0 50-1,-25-25-15</inkml:trace>
  <inkml:trace contextRef="#ctx0" brushRef="#br0" timeOffset="34163.838">25797 4812 0,'0'25'62,"25"-25"-46,-25 25-1,24-25-15,-24 25 16,25-25-16,-25 24 16,25-24-16,-25 25 15,25-25-15,0 25 16,0-25 15,-25-25-31,24 25 0,1-25 16,0 25-16,0-24 15,-25-1-15,25 25 0,-1-25 0,1 0 16,-25 0-16,25 0 0,0 25 0,0-24 16,-1-1-16,-24 0 0,25 25 0,0-25 15,0 0-15,0 1 0,-1 24 16,-24-25-16,25 25 15,-25-25-15</inkml:trace>
  <inkml:trace contextRef="#ctx0" brushRef="#br0" timeOffset="35004.506">25971 5581 0,'-25'0'0,"25"25"62,25-25-62,-25 25 16,24-1 0,-24 1-1,25-25-15,-25 25 0,25-25 16,-25 25-16,25-25 16,0-25 15,-1 0-16,1 25-15,-25-25 0,25 1 16,0-1-16,0 0 0,-1 0 16,1 0-16,0 1 0,0-1 0,0 0 15,-1 0-15,1 0 0,0 1 0,0-1 16,0 0-16,-1 0 0,1 25 0,0-25 16,0 1-16,0 24 0,-25-25 15,24 25-15,-24 25 47,-24-25-47</inkml:trace>
  <inkml:trace contextRef="#ctx0" brushRef="#br0" timeOffset="35547.218">25995 5531 0,'0'0'0,"25"0"31,-25 25 0,0 0-15,25 0-1,-25 0-15,0-1 16,25-24-16,-25 25 0,0 0 16,0 0-1,25-25-15,-25 25 16,24-25-1,-24-25 1,25 25-16,-25-25 0,25 25 16,0-25-16,-25 0 0,25 1 0,-1-1 15,1-25-15,0 25 0,0 1 16,0-1-16,-1 0 0,1 0 0,25 0 16,-25 1-16,-1-1 0,1 0 0,0 0 15,0 0-15,0 25 0,-25-24 0,24 24 16,1-25-16,-50 25 78</inkml:trace>
  <inkml:trace contextRef="#ctx0" brushRef="#br0" timeOffset="36101.059">26020 5631 0,'0'24'47,"25"1"-32,-25 0-15,25-25 16,-25 25-16,0 0 16,25-25-16,-25 24 15,24-24-15,-24 25 16,25-50-1,0 25-15,0-24 0,0-1 16,-1 0-16,1 0 16,0 25-16,0-25 0,0 1 0,24-1 15,-24 0-15,0 0 0,0 0 0,-1 1 16,1-1-16,0 0 0,0 25 0,0-25 16,-1 25-16,-24-25 0,25 25 0,-25-24 15,25 24-15,-25 24 31</inkml:trace>
  <inkml:trace contextRef="#ctx0" brushRef="#br0" timeOffset="47419.664">22473 5779 0,'-25'0'0,"0"0"31,25 25-15,-24-25-16,24 25 15,-25-25-15,25 25 0,-25 0 16,0-25-16,25 25 0,-25-25 16,25 24-16,-24 1 0,24 0 15,-25-25-15,25 25 16,-25 0-16,25-1 16,-25-24-16,25 25 0,0 0 15,0 0 1,0 0-16,25-25 15,0 24-15,0-24 16,-1 0-16,1 25 0,0-25 16,0 0-16,24 0 0,-24 25 0,25-25 15,-25 0-15,24 25 0,1-25 0,-1 0 16,1 0-16,0 25 0</inkml:trace>
  <inkml:trace contextRef="#ctx0" brushRef="#br0" timeOffset="78177.527">12650 14064 0,'0'25'16,"25"-25"15,0 0-15</inkml:trace>
</inkml:ink>
</file>

<file path=ppt/ink/ink1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1-09-25T07:09:50.937"/>
    </inkml:context>
    <inkml:brush xml:id="br0">
      <inkml:brushProperty name="width" value="0.05292" units="cm"/>
      <inkml:brushProperty name="height" value="0.05292" units="cm"/>
      <inkml:brushProperty name="color" value="#FF0000"/>
    </inkml:brush>
  </inkml:definitions>
  <inkml:trace contextRef="#ctx0" brushRef="#br0">22423 4564 0,'0'74'140,"0"-24"-140,0 0 16,0-26-16,25 1 16,-25 25-16,0-25 15,0 24 1,0-24-1</inkml:trace>
  <inkml:trace contextRef="#ctx0" brushRef="#br0" timeOffset="575.669">22622 4738 0,'0'49'63,"0"1"-48,0-25-15,0 24 16,0 1-16,-25 0 15,25-26-15,-25 26 16,25 0-16,0-26 16,0 1-16,0 25 15,0-25 1</inkml:trace>
  <inkml:trace contextRef="#ctx0" brushRef="#br0" timeOffset="2034.836">22845 4787 0,'25'0'203,"0"0"-187,0 0-1,-1 0-15,1 0 32,0 0-17,-25 25 1,0 0 46,0 0-46,0 0 0,-25-1-1,0 1 17,1-25-32,-1 0 15,25 25 32,25-25 109,-1 25-156,1-25 16,0 0 0,0 0-1,-25 25 1,0-1-16,25-24 15,-25 50-15,0-25 16,0 0 31,-50-1-31,25-24-16,0 0 15,-24 0-15,-1 0 16,1 0-16,24 0 15,-25 0-15,25 0 16,0 0-16,1 0 16,-1 0-16,0 0 15</inkml:trace>
  <inkml:trace contextRef="#ctx0" brushRef="#br0" timeOffset="2951.309">23515 4366 0,'0'24'62,"25"-24"-62,-25 25 16,24 25-16,1-25 16,-25-1-1,0 1-15,0 0 16,25 0-16,-25 0 78</inkml:trace>
  <inkml:trace contextRef="#ctx0" brushRef="#br0" timeOffset="3463.017">23812 4490 0,'-24'49'31,"-1"1"-31,0-1 15,0-24-15,25 25 16,-25-25-16,1-1 16,24 1-16,0 0 15,-25 0 1,25 0 15,-25-25 0</inkml:trace>
  <inkml:trace contextRef="#ctx0" brushRef="#br0" timeOffset="4567.457">23912 4688 0,'25'0'16,"-25"-25"-1,24 25 17,1 0-17,0 0 16,-25 25-15,0 0-16,0 0 16,-25 24-1,0-24-15,-24 0 16,24 0-16,-25 0 16,25-1-1,1 1 1,-1-25 15,50 0 32,-1 0-48,1 0-15,0 0 16,0 0-1,0 0-15,0 0 32,-1 0-17,1 25 1,0-25 0,-25 25-16,0 0 15,0-1 1,0 1-16,0 0 15,0 0 17,-25 0-17,0-25 1,1 0-16,-1 0 0,-25 0 16,25 0-1,0 0-15,1 0 16,-1 0-16,0 0 15</inkml:trace>
  <inkml:trace contextRef="#ctx0" brushRef="#br0" timeOffset="5138.519">24457 4291 0,'0'50'31,"0"-25"-16,0-1-15,0 26 16,0-25 0,0 0-1,0-1 1</inkml:trace>
  <inkml:trace contextRef="#ctx0" brushRef="#br0" timeOffset="5552.3">24656 4390 0,'-25'0'15,"25"50"1,-50 0-16,50-1 15,-24-24-15,24 0 16,-25 24-16,25-24 16,0 0-16,0 0 15,-25-25-15,25 25 16</inkml:trace>
  <inkml:trace contextRef="#ctx0" brushRef="#br0" timeOffset="6707.166">24656 4564 0,'25'-25'78,"-1"25"-16,1 0-15,-25 25-31,0 0 15,0 0-31,0-1 31,0 1-15,-25-25 0,25 25-1,25-25 157,0 0-141,0 0-31,-25 50 16,0-26 0,0 1-1,0 0 1,0 0-16,0 0 16,-25-25-1,0 0-15,-24 25 16,24-25 15,0 0-15,0 0-1,0 0 17</inkml:trace>
  <inkml:trace contextRef="#ctx0" brushRef="#br0" timeOffset="20799.069">22944 5928 0,'-24'0'156,"24"25"-156,0 0 16,0 0-16,0 0 16,0-1 15,0 1-15,0 0 46,24-25-15,1-25-16,-25 0-15,0 1-1,0-1 1,0 0 0,0 0 46,-25 25-62,1 0 94</inkml:trace>
  <inkml:trace contextRef="#ctx0" brushRef="#br0" timeOffset="21303.78">23267 5978 0,'-25'0'31</inkml:trace>
  <inkml:trace contextRef="#ctx0" brushRef="#br0" timeOffset="22288.217">23217 5804 0,'25'0'110,"0"-25"-95,24 25 1,-49-24-16,25-1 16,25 25-16,-25 0 15,-1-25 1,26 0-16,-25 25 16,-25-25-1,25 25 1,-1 0 93,-24 25-109,0 0 16,0 25-16,0-26 15,25 1 1,-25 0-16,0 0 16,0 25-16,0-26 15,0 1-15,0 0 16,0 25 0,25-26-16,-25 1 15,0 0 1,25-25-1,-25 25 1</inkml:trace>
  <inkml:trace contextRef="#ctx0" brushRef="#br0" timeOffset="22839.902">23540 5978 0,'24'0'125,"26"-50"-110,0 50-15,-1-24 16,-24-1-16,25 0 16,-26 25-16,1 0 15,0 0-15,-25-25 16</inkml:trace>
  <inkml:trace contextRef="#ctx0" brushRef="#br0" timeOffset="23783.361">24383 5730 0,'0'25'63,"0"-1"-47,0 1-1,0 0 16,25-25 32,0 0-32,-1 0-15,1 0-1,0 0 1,0 0 0,-25-25-1,0 0-15,25 25 16,-25-24 0,0-1-1,0 0 16,0 0 1,-25 25-17,0 0 1,0 0 31,0 0-16</inkml:trace>
  <inkml:trace contextRef="#ctx0" brushRef="#br0" timeOffset="24159.146">24705 5680 0</inkml:trace>
  <inkml:trace contextRef="#ctx0" brushRef="#br0" timeOffset="24991.027">24879 5507 0,'25'0'63,"0"0"-63,0 0 47,-1 24-16,-24 1-31,0 0 16,0 25-1,0-26 1,0 1-16,0 0 16,-24-25-16,24 25 15,-25-25-15,0 0 16,25 25-16,-25-25 15,50 0 126,49 0-141,-49 0 16,0-25-16,25 25 15,-26 0 17</inkml:trace>
  <inkml:trace contextRef="#ctx0" brushRef="#br0" timeOffset="25863.65">25226 5457 0,'25'0'78,"0"0"-63,-25 25-15,25 0 16,-25-1 0,25 1-1,-25 0 1,24-25 0,1 0-1,0 0 16,0 0-15,0 0-16,-25-25 16,24 0-16,-24 1 15,0-1 1,0 0 0,0 0 15,-24 25-16,-1 0 17,0 0-17,0 0 1,0 0 15</inkml:trace>
  <inkml:trace contextRef="#ctx0" brushRef="#br0" timeOffset="26384.496">25623 5482 0,'-25'0'31,"50"0"63</inkml:trace>
  <inkml:trace contextRef="#ctx0" brushRef="#br0" timeOffset="27504.367">25698 5358 0,'0'-25'94,"0"0"-16,0 50-15,0 0-63,0 0 15,0 24-15,0 1 16,0-1-16,0-24 16,0 0-16,0 0 15</inkml:trace>
  <inkml:trace contextRef="#ctx0" brushRef="#br0" timeOffset="31031.757">21034 6548 0,'25'0'94,"0"0"-94,0 0 16,0 0 31,-50 25 109,0 0-156,0-25 16,25 25-16,25-25 140,0 0-140,49 0 16,-49-25-16,0 25 15,24-25-15,-24 25 16</inkml:trace>
  <inkml:trace contextRef="#ctx0" brushRef="#br0" timeOffset="72383.735">29270 5606 0,'99'0'141,"-50"-25"-141,26 25 16,-1-25-16,1 25 15,24-25-15,0 25 16,25-24-16,-50-1 16,-24 0-16,0 25 15,-1 0-15,1 0 16,-25-25-16,0 25 15,-1 0 1,1-25 0,0 25-1,0 0 1,0 0 0,-1 0-1,-24-24 1</inkml:trace>
  <inkml:trace contextRef="#ctx0" brushRef="#br0" timeOffset="74528.519">28823 5556 0,'-25'0'16,"0"0"62,25 25-62,0 0-1,0 0 1,0-1-1,0 1 1,0 0 0,0 0-1,0 0 1,25-25 0,-25 24-16,25-24 93,0 0-77,-25-24-16,25-51 16,-1 50-16,-24 1 15,0-1-15,0 0 16,0 0-1,0 0-15,0 1 32,0-1-1,0 0-31,-24 25 16,-1 0-1,25-25-15,-25 25 16,0 0-1,25-25 1,-25 25 31,1 0 0,-1 50-16,25-25-15,0 0-1,0-1 1,0 1 0,0 0 46,25-25-46,-1 0-1,1 0 17,0 0-1,0 0 0,0 0-15,-1 0-1,1 0 32,-25-25-31,25 0-16,0 25 15,-25-24 1,25 24 0,-25-25 46</inkml:trace>
  <inkml:trace contextRef="#ctx0" brushRef="#br0" timeOffset="75255.721">29021 5432 0,'0'25'62,"0"0"-46,0 24-16,0-24 15,0 25-15,0-25 16,0 24 0,0-24-16,0 0 0,0 0 15,0-1 1,0 1-16,25-25 31,-25 25-15</inkml:trace>
  <inkml:trace contextRef="#ctx0" brushRef="#br0" timeOffset="76080.249">29418 5457 0,'-24'25'109,"-1"0"-109,0 24 16,0-49-16,25 25 15,-25 0-15,1 0 16,24-1 31,74-24 140,-24 0-171,-1 25-16,26-25 16,-51 0-16,1 0 15,0 0-15,0 0 31</inkml:trace>
  <inkml:trace contextRef="#ctx0" brushRef="#br0" timeOffset="77511.086">30386 5234 0,'25'0'156,"-1"0"-140,1 25-16,50-25 16,-51 0-16,1 0 15,0 0-15,0 0 16,0 0 15,-50 49 125,0-24-140,25 0-16,-25-25 16,25 25-16,-25-25 47,25 24-32</inkml:trace>
  <inkml:trace contextRef="#ctx0" brushRef="#br0" timeOffset="80471.433">30807 5234 0,'0'-25'187,"25"25"-171</inkml:trace>
  <inkml:trace contextRef="#ctx0" brushRef="#br0" timeOffset="109137.351">22994 5358 0,'25'0'219,"49"0"-203,-24 0-16,49 0 15,-49 0-15,24 0 16,-24-25-16,24 25 16,0-25-16,1 25 15,-26-25-15,-24 25 16,74-24-16,-74-1 15,25 25-15,-25-25 16,24 25-16,1 0 16,-25-25-16,0 25 15,24 0-15,-24 0 16,0 0-16,24 0 16,1-25-1,-25 25 1,0-24-1,24 24 1,-24 0-16,0 0 0,24 0 16,-49-25-16,25 25 15,0 0 1,0 0-16,0 0 16,-1 0-16,1-25 15,0 25 1,0 0-1,0 0 1,-25-25-16,24 25 16,1 0-1,-50 0 142,1 0-157,-1 0 15,-25 25-15,-24 0 16,24-25-1,1 25-15,-26-1 16,50-24-16,-49 0 16,24 25-16,1 0 15,-1-25-15,-24 25 16,49-25-16,-49 0 16,24 0-16,-25 25 15,51-25-15,-26 0 16,0 24-16,26-24 15,-1 0-15,0 0 16,0 0 0,-24 25-1,24-25 1,0 25-16,-25-25 16,1 25-16,24-25 15,-25 25-15,26-25 16,-1 0-16,-50 24 15,51-24-15,-1 0 16,0 25-16,0-25 16,0 0-16,-24 0 15,24 25 1,0-25 0,0 0-1,50 0 141,25 0-156,-1 0 16,-24 0-16,25 0 16,-1 0-1,-24 0-15,25 0 16,-1 0-16,1 0 16,49-25-16,-24 0 15,-26 25-15,26-24 16,-1 24-16,25 0 15,25-25-15,-24 25 16,-26-25-16,75 0 16,-75 25-1,25-25-15,-49 25 16,0-24-16,-26 24 16,1 0-16,0 0 15,0 0 16,-50 0 110,0 0-110,0 0-31,1 0 16,-51 0-16,26 0 16,-1 0-1,-49 0-15,0 0 16</inkml:trace>
  <inkml:trace contextRef="#ctx0" brushRef="#br0" timeOffset="-117217.367">14759 13022 0,'25'0'125,"-1"0"-110,1 0 1,0 0-1,0 0 17,0 0-17,-1 0 1,1 0 0</inkml:trace>
</inkml:ink>
</file>

<file path=ppt/ink/ink1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1-09-22T08:42:36.805"/>
    </inkml:context>
    <inkml:brush xml:id="br0">
      <inkml:brushProperty name="width" value="0.05292" units="cm"/>
      <inkml:brushProperty name="height" value="0.05292" units="cm"/>
      <inkml:brushProperty name="color" value="#FF0000"/>
    </inkml:brush>
  </inkml:definitions>
  <inkml:trace contextRef="#ctx0" brushRef="#br0">26467 11509 0,'0'25'94,"0"0"-78,0 0-16,0 0 15,0-1-15,0 1 0,0 0 16,0 0-16,0 0 0,0-1 16,0 1-16,0 0 0,0 0 15,0 0-15,0-1 0,0 1 16,0 0-16,0 0 15,0 0 1</inkml:trace>
  <inkml:trace contextRef="#ctx0" brushRef="#br0" timeOffset="838.524">26764 11633 0,'0'-24'15,"-25"48"95,1-24-95,-1 25 1,0-25-16,0 25 15,0-25-15,1 25 0,-1-25 16,0 0-16,25 25 0,-25-25 16,0 24-16,1-24 15,24 25 1,0 0 31,24-25-47,1 25 15,0-25-15,0 25 16,0-25-16,-1 0 16,-24 24-16,25-24 0,0 0 15,0 0-15,0 25 0,-1-25 16,1 25 0</inkml:trace>
  <inkml:trace contextRef="#ctx0" brushRef="#br0" timeOffset="1267.23">26442 11559 0,'0'25'94,"0"0"-94,25-1 16,-25 1-16,0 0 15,0 0-15,0 0 0,0-1 0,24 1 16,-24 0-16,0 0 15,0 0-15,0-1 16,0 1-16,0 0 16</inkml:trace>
  <inkml:trace contextRef="#ctx0" brushRef="#br0" timeOffset="1770.739">26764 11584 0,'-25'0'31,"1"25"-31,-1-25 16,0 24 0,0-24-16,0 25 15,1-25 1,-1 25-16,0-25 16,25 25-16,-25-25 0,25 25 15,-25-25-15,25 24 16,-24-24-16,24 25 15,0 0 1,0 0 0,24-25-1,-24 25-15,25-25 0,-25 24 16,25-24-16,0 0 16,0 0-16,-25 25 0,24-25 0,1 0 15,0 0-15,0 25 16,0-25-16,-1 0 15,1 0 1,-25 25-16</inkml:trace>
  <inkml:trace contextRef="#ctx0" brushRef="#br0" timeOffset="7223.957">28277 11881 0,'0'-24'109,"0"-1"-78,0 0 16,0 50 0,25 0-47,-25-1 16,0 1-16,0 0 0,25 0 15,-25 0-15,0-1 0,0 26 0,0-25 16,0 0-16,0 24 0,0-24 0,0 0 16,-25 0-16,25 0 0,0-1 15,0 1-15,0 0 0,-25 0 0,25 0 16,0-1-16,0 1 0</inkml:trace>
  <inkml:trace contextRef="#ctx0" brushRef="#br0" timeOffset="7519.617">28501 12005 0,'-25'0'0,"0"0"16,0 0-16,0 0 15,25 25-15,-24-25 0,-1 25 16,25 0-16,-25-25 0,25 25 16,-25-25-16,25 24 0,0 1 0,0 0 15,0 0-15,0 0 16,0 0-16,25-25 0,-25 24 15,25-24-15,0 25 0,-1-25 16,1 0-16,0 25 0,0-25 0,0 0 16,-1 0-16,1 0 0,0 0 15</inkml:trace>
  <inkml:trace contextRef="#ctx0" brushRef="#br0" timeOffset="7733.85">28724 12229 0,'25'0'47,"-25"-25"-47,24 25 15,1 0-15,0 0 0,0 0 16,0-25-16,-1 25 0,1 0 15,0 0-15,0 0 0</inkml:trace>
  <inkml:trace contextRef="#ctx0" brushRef="#br0" timeOffset="7922.912">29195 12030 0,'0'-25'0,"-25"25"16,25 25 15,0 0-15,0 0-16,0 0 15,-24 24-15,24-24 0,0 0 0,0 0 16,0 0-16,-25-1 0,25 1 0</inkml:trace>
  <inkml:trace contextRef="#ctx0" brushRef="#br0" timeOffset="8223.88">28426 12626 0,'0'0'16,"-25"0"-16,50 0 15,0 0-15,0-25 16,24 25-16,-24 0 0,25 0 16,-25 0-16,24-25 0,1 25 0,-1 0 15,-24 0-15,25 0 0,-25-25 16,24 25-16,-24 0 0,0 0 0</inkml:trace>
  <inkml:trace contextRef="#ctx0" brushRef="#br0" timeOffset="8391.818">28674 12700 0,'0'0'0,"-25"25"0,1-25 15,-1 0-15,0 0 0,0 25 0,0-25 16,1 0-16,48 0 31,1 0-31,0 0 0,0-25 16,24 25-16,1-25 0,0 25 0</inkml:trace>
  <inkml:trace contextRef="#ctx0" brushRef="#br0" timeOffset="34016.095">3646 15801 0,'-25'0'16,"1"0"0,-1 0 15,25-25-15,0 0 15,0 0-31,0 0 15,25 25-15,-25-24 16,24 24-16,1-25 16,0 25-16,0 0 0,0 0 15,0 0-15,-1 0 16,-24 25-16,25-25 0,0 24 16,0 1-16,-25 0 0,25 0 15,-25 0-15,0-1 16,24-24-16,-24 25 15,0-50 17,0 1-17,0-1 1,-24 0-16,24 0 16,0 0-16,0 1 0,-25-1 15,25 0-15,0 0 0,-25 25 16,25-25-16,0 50 47,25 0-47,-25 0 15,25 0-15,-1-1 16,-24 1-16,25 0 16,0 0-16,0-25 15,-25 25-15,25-25 0,-1 0 16,1 0-16,0 0 15,0 0-15,-25-25 16,25 25-16,-25-25 16,0 0-16,24 25 0</inkml:trace>
  <inkml:trace contextRef="#ctx0" brushRef="#br0" timeOffset="34180.004">4118 15627 0,'0'25'0,"24"-25"16,1 25-16,0-25 15,0 24-15,0-24 16,-1 25-16,1 0 16</inkml:trace>
  <inkml:trace contextRef="#ctx0" brushRef="#br0" timeOffset="35623.922">13643 15652 0,'0'0'0,"0"-25"16,0 0-16,0 0 16,24 25-16,-24-24 15,25-1 1,-25 0-16,25 25 0,0 0 15,-25-25 1,25 25-16,-1 0 16,-24 25-16,25-25 0,-25 25 15,25-25-15,-25 25 0,25-1 16,-25 1-16,0 0 0,25 0 16,-25 0-16,0-1 0,0 1 15,0 0-15,0 0 16,0-50-1,0 0 1,0 0 0,0 1-16,0-1 15,0 0-15,0 0 0,0 0 16,0 1-16,0-1 0,0 0 16,0 0-16,0 0 15,0 50 16,0 0-15,0 0-16,24 0 16,-24-1-16,0 1 15,0 0-15,0 0 0,0 0 16,0-1-16,25-24 16,0 25-1,0-25-15,-25-25 16,25 25-16,-1-24 15,1 24-15,-25-25 16,25 25-16,-25-25 0</inkml:trace>
  <inkml:trace contextRef="#ctx0" brushRef="#br0" timeOffset="36004.224">14163 15577 0,'0'-24'47,"25"24"-47,-25-25 16,25 25-16,0 0 31,-25 25-16,25-1 1,-25 1-16,0 0 0,0 0 16,-25-25-16,25 25 0,0-1 15,0 1-15,0 0 16,-25 0-16,25 0 16,25-25-1,-25-25 1,25 0-16,-1 0 15,1 25-15,-25-25 16,25 1-16,0 24 0,0-25 0,0 0 16</inkml:trace>
  <inkml:trace contextRef="#ctx0" brushRef="#br0" timeOffset="38255.612">16173 14511 0,'-25'0'0,"25"-25"16,-25 25-16,25 25 62,0 0-62,0-1 16,0 1-16,0 0 0,0 0 15,0 0-15,0-1 0,0 1 0,0 0 16,0 0-16,0 0 0,25-1 0,-25 1 16,0 0-16,25 0 0,-25 0 0,0-1 15,24-24-15,-24 25 0,25 0 16,0-25-16,0 0 15,0 0-15,-25-25 16,24 25-16,-24-25 0,25 1 0,-25-1 16,25 0-16,-25 0 0,0 0 15,0 1-15,0-1 0,0 0 0,0-25 16,0 26-16,-25-1 0,25 0 16,-25-25-16,25 26 0,-24-1 0,-1 0 15,25 0-15,-25 0 0,0 25 0,0-24 16,1-1-16,-1 25 0,0-25 15,0 25-15,0 0 0,1 25 16,-1-25-16,25 25 16,-25-1-16,25 1 0,-25 0 15,25 0-15,0 0 0,0-1 0,0 1 16,0 0-16,0 0 0,25 0 0,-25-1 16,25 1-16,0 0 15,-1-25-15,1 25 16,0-25-16,0 0 0,0 0 15,-1 0-15,1 0 0,0-25 0,0 25 16,0-25-16,-1 25 0,1 0 16</inkml:trace>
  <inkml:trace contextRef="#ctx0" brushRef="#br0" timeOffset="38458.096">16644 14734 0,'0'0'16,"25"0"-16,-25 25 0,0 0 16,0-1-16,25-24 15,-25 25-15,24 0 0,-24 0 16,25-25-16,-25 25 16,0-1-16,25-24 15,-25 25-15</inkml:trace>
  <inkml:trace contextRef="#ctx0" brushRef="#br0" timeOffset="39236.679">16991 14511 0,'0'-25'31,"0"0"-15,25 25-16,-25-25 16,25 25-16,0 0 15,-1 0 1</inkml:trace>
  <inkml:trace contextRef="#ctx0" brushRef="#br0" timeOffset="39377.888">16991 14660 0,'0'0'0,"0"24"0,25-24 46,0-24-46,0 24 16,-1-25-16</inkml:trace>
  <inkml:trace contextRef="#ctx0" brushRef="#br0" timeOffset="39771.098">17686 14114 0,'0'25'31,"0"-1"-31,-25-24 16,25 25-16,0 0 0,-25-25 0,25 25 15,0 0-15,-25-1 0,25 1 0,-24 0 16,24 0-16,-25 0 0,25 0 0,-25-1 16,25 1-16,-25 0 0,25 0 0,0 0 15,0-1-15,0 1 0,0 0 16,0 0 0,25-25-16,0 0 15,0 25-15,-1-25 0,1 0 16,0 0-16,0 0 0,0 24 15,-1-24-15,1 0 0,0 0 0,0 25 16,0-25-16,-1 0 0,1 25 16,0-25-16,0 0 0</inkml:trace>
  <inkml:trace contextRef="#ctx0" brushRef="#br0" timeOffset="40015.47">17934 14312 0,'0'0'0,"0"25"31,25 0-15,-25 0-16,24-25 15,-24 25-15,0-1 0,25-24 0,-25 25 16,0 0-16,0 0 0,0 0 0,25-1 16,-25 1-16</inkml:trace>
  <inkml:trace contextRef="#ctx0" brushRef="#br0" timeOffset="40250.413">18331 14585 0,'0'25'47,"24"-25"-47,-24 25 15,0 0-15,0-1 16,0 1-16</inkml:trace>
  <inkml:trace contextRef="#ctx0" brushRef="#br0" timeOffset="40695.187">18604 14188 0,'0'0'0,"-25"0"31,25 25-31,25 0 16,-25 0-16,0-1 0,24-24 15,-24 25-15,25-25 0,-25 25 0,25 0 16,0 0 0,0-25-16,-25 25 0,24-25 15,1 0-15,-25-25 16,25 25-16,-25-25 16,0 0-16,0 0 0,0 0 15,0 1-15,0-1 16,0 0-16,0 0 0,-25 0 15,25 1-15,-25 24 0,25-25 0,-24 0 16,-1 25-16,0 0 16,0 0-1,0 0-15,25 25 0,-24-25 16,24 25-16,0-1 16,0 1-1</inkml:trace>
  <inkml:trace contextRef="#ctx0" brushRef="#br0" timeOffset="41035.928">18901 13866 0,'25'0'15,"0"0"-15,0 25 16,-1-1-16,1-24 0,0 25 15,0 0-15,0 0 0,-1-25 0,1 25 16,0-1-16,0 1 0,0 0 0,-1 0 16,-24 0-16,0-1 0,25 26 15,-25-25-15,0 0 0,-25 24 0,25-24 16</inkml:trace>
  <inkml:trace contextRef="#ctx0" brushRef="#br0" timeOffset="42069.879">16743 15801 0,'-25'0'16,"25"24"15,0 1-31,0 0 0,0 0 16,0 0-16,0-1 0,0 1 0,25 0 16,-25 0-16,0 0 0,0-1 0,25-24 15,-25 25-15,25 0 0,0 0 16,-1-25-16,1 0 15,0 0-15,0 0 16,0-25-16,-25 0 0,24 25 0,-24-25 16,0 1-16,25-1 0,-25 0 15,0 0-15,0 0 0,0 1 0,0-1 16,0-25-16,0 25 0,-25 1 0,25-1 16,-24 0-16,-1 0 0,25 0 0,-25 1 15,0 24-15,0-25 0,1 25 0,-1 0 16,0 25-16,0-25 15,25 24-15,-25 1 0,1 0 16,24 0-16,-25 0 0,25-1 0,0 1 16,0 0-16,0 0 0,0 0 15,25-1-15,-1 1 16,1 0-16,0-25 0,0 0 16,0 0-16,-1 0 15</inkml:trace>
  <inkml:trace contextRef="#ctx0" brushRef="#br0" timeOffset="42408.395">17115 15925 0,'25'0'16,"0"0"-1,0 0 1,-1 0-16,1 0 16,0 0-16,0 0 0,0 24 15,-25 1 1,24 0-16,-24 0 16,0 0-16,0-1 0,0 1 15,-24 0-15,24 0 16,0 0-16,0-1 15,24-24 1,1-24 0,-25-1-1,25 25-15,-25-25 0</inkml:trace>
  <inkml:trace contextRef="#ctx0" brushRef="#br0" timeOffset="42614.142">17587 15751 0,'24'0'31,"1"-25"-15,0 25-16,0 0 15</inkml:trace>
  <inkml:trace contextRef="#ctx0" brushRef="#br0" timeOffset="42788.042">17611 16024 0,'25'0'16,"0"-25"-16,0 0 15,0 0-15,-1 1 16</inkml:trace>
  <inkml:trace contextRef="#ctx0" brushRef="#br0" timeOffset="43151.846">18083 15503 0,'0'25'15,"0"0"-15,0-1 16,0 1-16,0 0 0,0 0 0,0 0 16,0-1-16,-25 1 0,25 0 15,0 0-15,0 0 0,0-1 0,0 1 16,-25 0-16,25 25 0,0-26 0,0 1 16,-25 0-16,25 0 0,0 0 15,25-1 1,0 1-16,0-25 15,-1 25-15,1-25 0,0 0 16,0 0-16,24 0 0,-24 0 16,0 0-16,0 0 0,0 0 0,-1 0 15,1 0-15</inkml:trace>
  <inkml:trace contextRef="#ctx0" brushRef="#br0" timeOffset="43544.278">18380 15627 0,'0'0'16,"0"25"-16,0 0 15,25-25 1,-25 24-16,0 1 0,25-25 0,-25 25 15,25 0-15,-1-25 0,-24 25 0,25-25 16,-25 24-16,25-24 0,-25 25 16,25-25-16,0 25 15,0-25-15,-25-25 16,24 25-16,-24-25 0,0 1 16,0-1-16,0 0 15,0 0-15,0 0 0,0 1 16,0-1-16,-24 25 0,24-25 0,-25 0 15,0 25 1,0 0 0,0 0-16,0 25 15,1 0 1,24 0-16</inkml:trace>
  <inkml:trace contextRef="#ctx0" brushRef="#br0" timeOffset="43741.826">18901 15751 0,'25'25'0,"-25"0"15,25-25 1,-25 24-16,0 1 0,0 0 15,25 0 1</inkml:trace>
  <inkml:trace contextRef="#ctx0" brushRef="#br0" timeOffset="43992.195">19124 15329 0,'0'0'0,"0"25"16,0 0 0,25 0-16,-25 0 15,25-1-15,-25 1 0,25 0 16,-25 0-16,25-25 15,-25 25-15,0-1 0,24-24 0,-24 25 16</inkml:trace>
  <inkml:trace contextRef="#ctx0" brushRef="#br0" timeOffset="44339.994">19348 15056 0,'24'0'15,"-24"-24"1,0-1 0,25 25-16,0 0 0,0 0 0,0 0 15,-1-25-15,1 25 0,0 0 16,0 0-16,0 0 0,0 0 0,-1 25 15,1-25-15,-25 25 0,25-25 0,0 0 16,-25 24-16,25 1 0,-25 0 16,24 0-16,-24 0 15,0-1-15,0 1 0,0 0 0,0 0 16,0 0-16,0-1 0,-24 1 0,24 0 16,-25 0-16,25 25 0,-25-26 0,0 1 15,0 25-15,1-25 0,-1-1 0,-25 26 16,25-25-16</inkml:trace>
  <inkml:trace contextRef="#ctx0" brushRef="#br0" timeOffset="81088.681">20910 13494 0,'0'-25'0,"0"50"0,0-75 16,0 75 31,-24 0-32,24 0-15,0-1 0,0 1 0,-25 0 16,25 0-16,0 0 0,-25-1 0,25 1 15,0 25-15,-25-25 0,25-1 0,-25 1 16,25 25-16,0-25 0,0-1 0,-24 1 16,24 0-16,0 0 0,0 0 0,0-1 15,24 1-15,-24 0 16,25 0-16,0 0 16,0-25-16,0 24 0,-1-24 15,1 25-15,0-25 0,0 0 0,24 0 16,-24 0-16</inkml:trace>
  <inkml:trace contextRef="#ctx0" brushRef="#br0" timeOffset="81503.078">21084 13667 0,'0'0'0,"0"25"16,0 0 0,0 0-16,0 0 15,25-1-15,-25 1 0,0 0 16,25 0-16,-1 0 0,-24-1 15,25-24-15,0 0 0,-25 25 16,25-25-16,0 0 0,-1 0 16,1-25-16,0 25 0,0-24 15,-25-1-15,25 25 0,-25-25 16,24 0-16,-24 0 0,0 1 16,0-1-16,0 0 0,0 0 15,-24 25-15,24-25 0,-25 25 0,25-24 16,-25 24-16,0 0 0,0 0 15,1 0-15,24 24 0,-25-24 16,0 0-16,25 25 0,-25-25 0</inkml:trace>
  <inkml:trace contextRef="#ctx0" brushRef="#br0" timeOffset="81759.011">21679 13816 0,'0'0'0,"0"25"31,0 0-15</inkml:trace>
  <inkml:trace contextRef="#ctx0" brushRef="#br0" timeOffset="82107.811">21679 13568 0,'0'0'0,"0"-25"16,0 1-1,25 24-15,-25-25 0,25 25 16,-25-25-16,25 25 0,0-25 15,-1 25-15,1 0 16,0 0-16,0 0 0,0 0 16,-1 0-16,-24 25 15,25-25-15,-25 25 0,25 0 16,-25-1-16,0 1 0,0 0 16,0 0-16,25 0 0,-25-1 0,0 1 15,0 0-15,25 0 0,-25 24 0,0-24 16,0 0-16,0 0 0,0 0 0,0-1 15,24-24-15,-24 25 0</inkml:trace>
  <inkml:trace contextRef="#ctx0" brushRef="#br0" timeOffset="82679.725">22523 13816 0,'-25'25'62</inkml:trace>
  <inkml:trace contextRef="#ctx0" brushRef="#br0" timeOffset="83269.398">22498 13891 0,'0'24'47,"25"1"-32,-25 0-15,-25 0 16,25 0-16,0-1 16,-25 1-16,25 0 0</inkml:trace>
  <inkml:trace contextRef="#ctx0" brushRef="#br0" timeOffset="83679.594">22696 13494 0,'0'0'0,"-25"0"16,25 25-16,0-1 15,0 1-15,0 0 16,25 0-16,-25 0 0,0-1 0,0 1 16,25 0-16,-25 0 15,25-25-15,-25 25 16,25-25-16,0 0 16,-1-25-16,1 0 15,-25 0 1,25 0-16,-25 1 0,0-1 15,0 0-15,0 0 16,-25 25-16,25-25 0,-25 1 16,1 24-16,-1 0 15,0 0-15,25 24 16,-25-24-16,0 25 0</inkml:trace>
  <inkml:trace contextRef="#ctx0" brushRef="#br0" timeOffset="83856.007">22944 13618 0</inkml:trace>
  <inkml:trace contextRef="#ctx0" brushRef="#br0" timeOffset="84370.808">23192 13469 0,'0'0'0,"-24"0"0,24-25 16,0 0 0,24 25-16,1-24 15,0 24 1,-25-25-16,25 25 0,0 0 15,-1 0-15,1 0 16,-25 25-16,25-25 0,-25 24 16,0 1-16,0 0 15,0 0-15,-25 0 0,25-1 16,-25 1-16,25 0 0,-24 0 16,-1 0-16,25-1 15,-25-24-15,25 25 0,0 0 16,25-25 15,0 0-15,-1 0-16,1 25 15,0-25-15,0 0 16,-25 25-16,25-25 0,-1 24 16,-24 1-1,-24-25-15,24 25 16,-25-25-16,25 25 0,-25-25 15,0 0-15,0 0 16</inkml:trace>
  <inkml:trace contextRef="#ctx0" brushRef="#br0" timeOffset="84762.005">23416 13171 0,'0'0'16,"0"25"-16,0 0 16,24-25-16,-24 25 0,25 0 15,0-1-15,0 1 16,0-25-16,-25 25 0,24-25 0,1 25 15,0-25-15,-25 25 0,25-25 16,0 0-16,-1 0 0,1 24 16,0-24-16,-25-24 15,25 24-15,0 0 16,-25 24 0,0 1-1,0 0-15,0 0 0,-25 0 16,25-1-16,-25 1 0,25 0 15,-25 0-15,0 24 0,1-24 0,24 0 16,-25 25-16,0-26 0,0 1 0,0 25 16,1-25-16,-1-1 0</inkml:trace>
  <inkml:trace contextRef="#ctx0" brushRef="#br0" timeOffset="88447.109">24705 14188 0,'0'0'0,"-24"0"31,-1 0-15,0 0-1,0 0-15,0 0 0,1 0 16,-1 25-16,0-25 16,25 25-16,-25-25 0,25 25 15,-25-25-15,25 24 0,-24 1 16,24 0-16,0 0 0,24 0 16,-24 0-16,25-25 15,0 0-15,0 0 16,0 0-16,-1 0 15,1 0-15,0 0 0,-25-25 0,25 25 16,0 0-16,-1-25 0,1 0 16,0 25-16,-25-25 0,25 0 0,-25 1 15,25-1-15,-25 0 16,0 0-16,0 0 0,0 1 0,0-1 16,0 0-16,0 0 0,-25 0 15,25 1-15,0-1 0,-25 25 0,25-25 16,0 0-16,-25 25 15,25-25-15,0 50 16,0 0-16,0 0 16,0 0-16,25-1 0,-25 1 15,0 0-15,0 0 0,25 24 0,-25-24 16,0 0-16,25 0 0,-25 0 0,0-1 16,0 1-16,0 0 0,24 0 0,-24 0 15,0 0-15</inkml:trace>
  <inkml:trace contextRef="#ctx0" brushRef="#br0" timeOffset="88655.709">25102 14287 0,'0'-24'16,"25"24"-16,0 0 16,-25-25-1,25 25-15</inkml:trace>
  <inkml:trace contextRef="#ctx0" brushRef="#br0" timeOffset="88838.787">25127 14412 0,'0'0'0,"-25"0"15,50 0 32,0 0-47,0 0 16</inkml:trace>
  <inkml:trace contextRef="#ctx0" brushRef="#br0" timeOffset="89198.408">25698 14015 0,'0'24'31,"-25"-24"-15,25 25-16,-25 0 0,0 0 15,25 0-15,-25-1 0,1 1 16,24 0-16,-25 0 0,25 0 0,-25-1 15,0 1-15,25 0 0,-25 0 0,25 0 16,-24 0-16,24-1 0,0 1 0,0 0 16,-25-25-16,25 25 0,0 0 0,25-1 15,-25 1-15,24-25 0,-24 25 16,25 0-16,0-25 0,0 25 0,0-25 16,-1 24-16,1 1 0,25-25 0,-25 0 15,-1 25-15</inkml:trace>
  <inkml:trace contextRef="#ctx0" brushRef="#br0" timeOffset="90223.982">23217 12129 0,'0'0'0,"-25"0"0,25-24 16,0-1-1,0 50 17,0-1-17,0 1 1,25 0-16,-25 0 0,0 0 15,25 0-15,-25-1 0,0 1 0,0 0 16,25 0-16,-25 0 0,0-1 16,0 1-16,0 0 0,0 0 15,0 0-15,0-1 16,25-24 0,-25-24-1,24 24 1,-24-25-16,0 0 15,25 25-15,-25-25 0,25 0 16,0 1-16,-25-1 16,25 25-16,-1 0 0,1 0 15,-25 25-15,25-25 16,-25 24-16,25-24 16,-25 25-16,0 0 15,25-25-15,-25 25 0,0 0 16,0-1-16,-25-24 15</inkml:trace>
  <inkml:trace contextRef="#ctx0" brushRef="#br0" timeOffset="91343.237">23589 12427 0,'25'0'0,"0"0"15,0 0 1,-25-25-16,24 25 16,1 0-16,-25-24 15,25 24 1,-25-25-16,0 0 31,-25 25-15,0 0 15,25 25-31,-24 0 16,24-1-1,0 1-15,0 0 16,24-25-16,1 25 16,0-25-16,0 0 15,0 0-15,-1 0 0,1 0 16,25 0-16,-25 0 0,0 0 0,-1-25 15,1 25-15,25 0 0,-25-25 0,-1 25 16,-24-25-16,25 25 0,0-24 0,0 24 16,-25-25-16,0 0 15,-25 25 17,25 25-32,-25-25 0,0 25 15,1-1-15,-1-24 16,25 25-16,-25-25 0,25 25 0,-25-25 15,25 25-15,0 0 0,0-1 32,25-24-17,-25-24-15,25 24 0,0 0 16,-25-25-16,24 25 16,1-25-16,0 0 15,-25 0-15,25 50 63,-25 0-63,25-25 15,-25 25-15,24 0 16,-24-1-16,25-24 0,0 0 16,0 25-16,0-25 15,-1 0-15,1 0 16,-25-25-16,25 25 0,-25-24 15,25 24-15,-25-25 16,0 0-16,0 0 16,0 0-1,-25 25 1,25 25 0,0 0-1,-25-25 1,25 25-16,0 0 15,0-1-15,25-24 16,-25 25-16,25-25 16,0 0-1,-1-25 1,1 1-16,0-1 16,-25 0-16,25 25 15,-25-25-15,0 0 0,25 1 0,-25-1 16,0 0-16,0 0 15,0 0-15,0 1 0,24-1 0,-24 0 16,0 0-16,0 0 0,0 0 16,-24 25-16,24 25 15,0 0 1,0 0-16,0 0 16,0 0-16,0-1 0,0 1 0,0 0 15,-25 0-15,25 0 0,0-1 0,0 1 16,0 0-16,0 0 0</inkml:trace>
  <inkml:trace contextRef="#ctx0" brushRef="#br0" timeOffset="91534.764">24730 12601 0,'0'25'0,"0"-1"15,0 1 1,0 0-16,0 0 16,-25 0-16,25-1 0,-24 1 0,24 0 15,-25-25-15,0 25 0,0 0 16</inkml:trace>
  <inkml:trace contextRef="#ctx0" brushRef="#br0" timeOffset="93467.895">25177 12005 0,'0'25'0,"0"0"16,0 0-1,0 0-15,25-1 0,-25 1 0,0 0 16,0 25-16,24-25 0,-24-1 0,0 1 16,0 0-16,25 0 0,-25 0 0,0-1 15,0 1-15,0 0 0,0 0 16,0 0-16</inkml:trace>
  <inkml:trace contextRef="#ctx0" brushRef="#br0" timeOffset="93652.818">24978 12502 0,'0'0'0,"-24"-25"0,24 0 16,24 25-16,-24-25 15,25 25-15,0-25 16,0 25-16,0-24 0,-1 24 16,1 0-16,0 0 0,0-25 15,0 25-15</inkml:trace>
  <inkml:trace contextRef="#ctx0" brushRef="#br0" timeOffset="94707.691">25474 12452 0,'0'25'0,"25"-25"16,0 0-1,0 0 1,-25-25 0,25 25-16,-1 0 15,-24-25-15,0 0 16,-24 25-1,-1 0 1,0 0 0,0 0-16,25 25 15,-25-25-15,25 25 16,-24-25-16,24 25 0,0 0 16,24-25-1,-24 24-15,25-24 0,0 0 16,0 0-16,0 0 15,-1 0-15,1 0 0,0-24 16,0 24-16,0 0 0,-1 0 0,1-25 0,0 25 16,0-25-16,0 25 0,-1 0 15,-24-25 1,-24 25 0,-1 0-1,25 25-15,-25-25 16,25 25-16,-25 0 15,50-25 17,0 0-17,0 0-15,-1 0 16,1 0-16,-25-25 16,25 25-16,-25-25 15,25 25-15,-25-25 16,0 50 46,25-25-62,-25 25 16,25-25-16,-25 25 16,24-25-16,1 0 15,0-25 1,0 0-1,-25 0 1,25 25-16,-25-25 0,0 1 16,0-1-16,0 0 15,0 0-15,0 0 0,-25 25 16,25-24-16,0-1 0,0 0 0,0 0 16,0 0-16,0 0 0,-25 25 15,25-24-15,0 48 16,0 1-16,0 0 15,0 0-15,0 0 0,0 24 16,0-24-16,0 0 0,0 0 0,0 0 16,25-1-16,-25 1 0,0 0 0,0 0 15,0 0-15,0-1 0,25 1 16,-25 0 0,24-25-16,1 0 15,0-25 1,0 0-1,-25 1-15,25-1 16,-1 0-16,1 0 0,0 0 16,0 1-16,0 24 15,-1 0-15,1 0 0,0 0 16,-25 24-16,25-24 16,-25 25-16,0 0 0,0 0 15,0 0-15,-25-1 0,25 1 16</inkml:trace>
  <inkml:trace contextRef="#ctx0" brushRef="#br0" timeOffset="121370.805">28377 14015 0,'0'-25'32,"24"25"-17,-24-25 1,25 25-16,0 0 16,0 0-16,0 0 15,-1 0 1,1 0-16,0 0 15,0 0 1,-25 25 0,0 0-1,0-1 1,-25 1-16,25 0 16,-25 0-16,25 0 0,-25-1 15,1 1-15,-1 0 0,25 0 16,-25 0-16,0-1 0,25 1 15,-25-25-15,25 25 0,0 0 0,-24 0 16</inkml:trace>
  <inkml:trace contextRef="#ctx0" brushRef="#br0" timeOffset="121862.823">26045 14560 0,'25'0'16,"0"0"-1,-1-24 1,1 24-16,0 0 15,0 0-15,0 0 0</inkml:trace>
  <inkml:trace contextRef="#ctx0" brushRef="#br0" timeOffset="122050.201">26690 14560 0,'25'0'15,"-1"-24"1</inkml:trace>
  <inkml:trace contextRef="#ctx0" brushRef="#br0" timeOffset="122218.781">27211 14511 0,'0'0'0,"25"0"47</inkml:trace>
  <inkml:trace contextRef="#ctx0" brushRef="#br0" timeOffset="123059.834">28302 14089 0,'25'0'15,"0"-25"1,0 25 15,-1 0-15,1 0 15,0 25 0,-25 0-15,25-25-16,-25 25 16,0-1-16,25-24 15,-25 25-15,0 0 16,24 0-16,-24 0 0,25-1 15,-25 1-15,25 0 16,-25 0-16,25 0 0,-25 0 16,25-25-16,-25 24 15,0 1-15,24-25 0,-24 25 0,25 0 16,0 0-16,-25-1 0,25-24 16,-25 25-16,25-25 0,-25 25 15,24-25-15,-48 0 31,-1 0-15,0 25 0,0-25-16,0 0 0,1 0 15,-1 25-15,0-25 0,-25 0 0,26 24 16,-26-24-16,25 25 0,0-25 16,-24 0-16,-1 25 0</inkml:trace>
  <inkml:trace contextRef="#ctx0" brushRef="#br0" timeOffset="126099.169">21431 15081 0,'0'0'0,"-25"0"16,1 0-1,24 25 1,-25-25-16,0 25 16,0 0-16,0-25 15,25 24-15,-24 1 0,-1 0 0,0-25 16,25 25-16,-25 0 0,0-1 15,1 1-15,24 0 0,-25 0 0,0 25 0,25-26 16,0 1-16,-25-25 0,25 25 0,0 0 16,0 0-16,0-1 15,25 1-15,0 0 0,0 0 16,-1 0-16,1-25 16,0 24-16,0-24 0,0 0 0,-1 25 15,1-25-15,0 0 0,0 0 0,0 25 16,-1-25-16,1 0 0,0 0 15</inkml:trace>
  <inkml:trace contextRef="#ctx0" brushRef="#br0" timeOffset="126458.051">21555 15429 0,'-25'0'16,"25"24"0,25 1-16,-25 0 15,0 0-15,0 0 16,25-25-16,-25 24 0,25-24 16,-25 25-16,25-25 15,-25-25 1,24 25-16,-24-24 15,0-1-15,0 0 16,0 0-16,0 0 0,0 1 16,0-1-16,0 0 15,-24 25-15,24-25 0,0 0 16,-25 25-16,25-25 16,-25 25-1</inkml:trace>
  <inkml:trace contextRef="#ctx0" brushRef="#br0" timeOffset="126630.965">21903 15329 0,'0'0'0,"0"25"16</inkml:trace>
  <inkml:trace contextRef="#ctx0" brushRef="#br0" timeOffset="127002.294">22076 15230 0,'0'0'0,"-25"0"15,1 0 1,-1 0 15,25 25-31,0 0 16,0-1-16,25-24 15,-25 25-15,0 0 0,24-25 16,-24 25-16,25 0 0,0-25 16,-25 25-1,25-25-15,0 24 0,-1 1 16,-24 0 15,-24-25-31,24 25 16,-25-25-16,25 25 0,-25-25 15,0 0-15,0 0 16,1 0-16,-1 0 0</inkml:trace>
  <inkml:trace contextRef="#ctx0" brushRef="#br0" timeOffset="127194.352">22151 15131 0,'0'0'0,"0"-25"16,24 25-16,-24-25 0,25 0 15,0 25 1,-25-24-16,25 24 0,0 0 16</inkml:trace>
  <inkml:trace contextRef="#ctx0" brushRef="#br0" timeOffset="127387.174">22374 15602 0,'0'0'16,"-25"25"-16,0 0 15,25 0-15,-25-25 0,25 24 16,-24 1-16,24 0 16,0 0-16</inkml:trace>
  <inkml:trace contextRef="#ctx0" brushRef="#br0" timeOffset="127857.675">22498 15354 0,'0'0'0,"0"-25"0,0 0 31,25 50-15,-25 0-1,24 0-15,-24 0 16,25 0-16,-25-1 0,0 1 16,25-25-16,-25 25 0,25-25 15,-25 25-15,25-25 16,-1 0-1,1-25 1,-25 0 0,0 0-16,25 25 0,-25-24 15,0-1-15,0 0 0,-25 25 0,25-25 16,0 0-16,0 0 0,-25 1 0,25-1 16,-24 25-16,24-25 0,-25 0 15,0 25-15,0 0 31,25 25-31</inkml:trace>
  <inkml:trace contextRef="#ctx0" brushRef="#br0" timeOffset="128055.6">22969 15354 0,'25'0'16</inkml:trace>
  <inkml:trace contextRef="#ctx0" brushRef="#br0" timeOffset="128430.951">23168 15156 0,'-25'0'16,"25"24"15,0 1-15,0 0-1,0 0-15,25-25 16,-25 25-16,24-25 0,-24 24 16,25-24-16,0 0 15,-25 25-15,25-25 0,-25 25 16,25-25-16,-25 25 15,0 0 1,-25-25-16,25 25 0,-25-25 16,25 24-1,-25-24-15,0 0 0,25 25 16,-24-25-16,-1 0 16</inkml:trace>
  <inkml:trace contextRef="#ctx0" brushRef="#br0" timeOffset="128642.83">23242 15007 0,'25'0'31,"0"-25"-31,-1 25 15,1 0 1,-25-25-16,25 25 0,0 0 16,0 0-16,-25-25 0</inkml:trace>
  <inkml:trace contextRef="#ctx0" brushRef="#br0" timeOffset="128991.142">23366 14833 0,'-25'0'15,"25"25"17,25-25-32,-25 25 15,25 0-15,0-1 16,-1 1-1,1-25-15,-25 25 16,25-25-16,-25 25 0,25-25 16,-25 25-16,25-25 15,-25 24-15,0 1 16,24 0-16,-24 0 16,0 0-16,0-1 0,-24 1 15,24 0-15,0 0 0,0 0 16,-25-1-16,0 1 0,25 0 15,-25 25-15,0-25 0,25-1 0,-24 1 16</inkml:trace>
  <inkml:trace contextRef="#ctx0" brushRef="#br0" timeOffset="143156.722">18355 16644 0,'0'-25'16,"25"25"46,-25 25-46,0 0-16,0 0 16,25-25-16,-25 24 0,0 1 0,25 0 15,-25 0-15</inkml:trace>
  <inkml:trace contextRef="#ctx0" brushRef="#br0" timeOffset="143313.64">18554 17239 0,'0'0'0,"0"25"47</inkml:trace>
  <inkml:trace contextRef="#ctx0" brushRef="#br0" timeOffset="143488.545">18703 17537 0,'0'0'0,"0"25"0,25 0 16,-25-1-16,0 1 15,0 0 1,0 0-16,24-25 15</inkml:trace>
  <inkml:trace contextRef="#ctx0" brushRef="#br0" timeOffset="145236.613">18951 17983 0,'0'25'63,"25"0"-47,-25 0-1,0 0-15,24-1 16,1 1-1,-25 0-15,25-25 0</inkml:trace>
  <inkml:trace contextRef="#ctx0" brushRef="#br0" timeOffset="145392.523">19149 18331 0,'0'0'0,"0"24"16,0 1-1,25-25-15,-25 25 16,25-25 0,-25 25-16</inkml:trace>
  <inkml:trace contextRef="#ctx0" brushRef="#br0" timeOffset="145528.957">19372 18579 0,'0'0'0,"25"0"16,-25 25 0,25-25-1</inkml:trace>
  <inkml:trace contextRef="#ctx0" brushRef="#br0" timeOffset="146984.579">20861 17686 0,'0'0'0,"0"-25"0,-25 25 0,25-25 16,-25 0-16,25 1 16,0-1-16,0 0 15,25 25-15,-25-25 16,25 25-16,0 0 0,-1 0 15,1 0-15,0 0 0,0 0 16,0 25-16,-1-25 0,1 25 0,0 0 16,0-1-16,-25 1 0,25-25 15,-25 25-15,0 0 0,0 0 16,24-25-16,-24 24 0,0 1 0,0 0 16,0 0-16,0 0 15,-24-25-15,24 24 16,0-48 15,0-1-31,0 0 16,0 0-16,0 0 0,0 1 15,0-1-15,0 0 0,0 0 16,-25 0-16,25 1 0,0-1 0,0 0 16,0 0-16,0 50 46,0 0-46,0 0 16,0-1-16,25 1 0,-25 0 16,0 0-16,0 0 0,0-1 15,24-24-15,-24 25 0,25 0 16,0 0 0,0-25-16,-25 25 0,25-25 15,-1 0-15,1 0 16,0 0-16,0 0 0,0 0 15,-25-25-15,24 25 0</inkml:trace>
  <inkml:trace contextRef="#ctx0" brushRef="#br0" timeOffset="147124.498">21456 17810 0,'0'25'16,"0"-1"-16,0 1 15,0 0 1,0 0-16,0 0 15,0-1-15</inkml:trace>
  <inkml:trace contextRef="#ctx0" brushRef="#br0" timeOffset="147349.37">21630 17711 0,'0'-25'16,"24"25"-16,1-25 16,0 25-1,-25-25-15,25 25 0,0 0 16,0 0-16,-1 0 15</inkml:trace>
  <inkml:trace contextRef="#ctx0" brushRef="#br0" timeOffset="147541.287">21754 17611 0,'-25'0'0,"25"25"47,0 0-47,25 0 0,-25 0 16,0-1-16,0 1 0,25 0 15,-25 0-15,0 0 0,0-1 16,0 1-16</inkml:trace>
  <inkml:trace contextRef="#ctx0" brushRef="#br0" timeOffset="148057.892">21853 17438 0,'0'0'0,"0"-25"0,25 25 16,-25-25-16,25 25 15,-1 0-15,-24 25 16,25-25-16,-25 25 0,25-25 16,-25 24-16,25 1 0,-25 0 15,0 0-15,0 0 0,0 0 16,0-1-16,0 1 16,0 0-16,-25-25 0,25 25 0,0 0 15,0-50 16,0 0-15,25 0 0,-25 0-16,0 1 0,0-1 0,0 0 15,0 0-15,0 0 0,0 0 16,0 1-16,0-1 16,25 25-16,-25 25 15,0-1 1,0 1-16,0 0 15,0 0-15,24 0 16,-24 0-16,0-1 0,0 1 16,25-25-16,-25 25 0,0 0 15,25-25-15,-25 25 0,25-25 16,-25 24-16,25-24 16</inkml:trace>
  <inkml:trace contextRef="#ctx0" brushRef="#br0" timeOffset="148248.782">22250 17636 0,'0'-25'47,"25"25"-47,-25-24 16,24 24-16,1 0 15,0 0 1</inkml:trace>
  <inkml:trace contextRef="#ctx0" brushRef="#br0" timeOffset="148488.644">22324 17636 0,'25'0'16,"0"0"15,-25 25-31,25-25 16,-1 0 15,-24-25-31</inkml:trace>
  <inkml:trace contextRef="#ctx0" brushRef="#br0" timeOffset="148921.398">22275 17711 0,'0'-25'31,"24"25"-31,1 25 15,0-1 1,-25 1 0,0 0-16,0 0 15,0 0-15,0-1 16,0 1-16,-25 0 16,25 0-16,0 0 15,25-25 16,0 0-15,-25-25-16,25 25 16,-1-25-16,1 25 0,-25-25 15,25 25-15,-25-25 0,25 25 0,-25-24 16,25 24-16,-1-25 0</inkml:trace>
  <inkml:trace contextRef="#ctx0" brushRef="#br0" timeOffset="149153.264">22622 17438 0,'0'24'0,"0"-48"31,25 24-15,-25-25-16,24 25 16,1-25-1</inkml:trace>
  <inkml:trace contextRef="#ctx0" brushRef="#br0" timeOffset="149325.164">22622 17587 0,'0'0'0,"25"0"47,-1 0-31,-24-25-1,25 25-15</inkml:trace>
  <inkml:trace contextRef="#ctx0" brushRef="#br0" timeOffset="149537.044">22845 17239 0,'0'0'0,"0"-25"16,0 50 15,25 0-15,-25 0-16,0 0 0,25-1 0,-25 1 15,0 0-15,0 0 0,25 24 0,-25-24 16</inkml:trace>
  <inkml:trace contextRef="#ctx0" brushRef="#br0" timeOffset="152525.094">19447 14064 0,'-25'0'0,"0"0"15,25-25 1,-25 25 0,25-24 31,25 24-47,-25-25 15,25 25-15,-25-25 0,25 25 16,0-25-16,-1 25 0,-24-25 15,25 25-15,0-24 0,0 24 0,0-25 16,0 0-16,-1 0 16,-24 0-16,25 25 15,-25-24-15</inkml:trace>
  <inkml:trace contextRef="#ctx0" brushRef="#br0" timeOffset="152772.952">19546 13618 0,'25'0'0,"0"0"31,0 0-31,-25-25 16,24 25-16,1 0 0,0 0 16,0 25-16,0-25 0,-1 0 15,1 25-15,0-25 16,-25 24-16,0 1 15,0 0-15,0 0 0,0 0 16,-25-1-16,0 26 0,25-25 16,-24 0-16,-1-1 0,25 1 0,-25 0 15</inkml:trace>
  <inkml:trace contextRef="#ctx0" brushRef="#br0" timeOffset="164839.516">21853 15801 0,'0'-25'31,"0"50"32,0-1-48,25-24-15,-25 25 16,0 0-16,25 0 0,-25 0 16,24-1-16,-24 1 0,0 0 0,0 0 15,25-25-15,-25 25 0,0-1 0,0 1 16,0 0-16,25 0 0,-25 0 16,0-1-16,0 1 15</inkml:trace>
  <inkml:trace contextRef="#ctx0" brushRef="#br0" timeOffset="165284.85">21803 15751 0,'0'0'0,"-24"0"16,24 25-16,-25-25 15,25 25-15,0-1 16,-25-24-16,25 25 0,0 0 16,-25-25-1,25 25 1,0-50 15,0 0-15,25 25-1,-25-25-15,0 1 16,25-1 0,-25 0-16,25 25 15,-1 0-15,1-25 16,0 25-16,0 25 15,0-25-15,-25 25 0,24-25 16,1 0-16,-25 25 0,25-1 0,0 1 16,-25 0-16,25 0 0,-25 0 15,24-1-15,-24 1 0</inkml:trace>
  <inkml:trace contextRef="#ctx0" brushRef="#br0" timeOffset="166135.767">23118 15726 0,'0'25'62,"25"-25"-62,-25 25 16,0 0-16,25-25 0,-25 24 15,24 1-15,-24 0 0,25 0 16,-25 0-16,25-1 0,-25 1 16,25 0-16,-25 0 0,0 0 15,25-1-15,-25 1 16,0 0-1</inkml:trace>
  <inkml:trace contextRef="#ctx0" brushRef="#br0" timeOffset="166566.032">23143 15652 0,'0'0'0,"-25"0"15,0 25 1,0-1 0,1 1-1,-1 0-15,0 0 16,0-25 15,50 0 0,-25-25-15,25 25 0,-25-25-16,25 0 15,-1 25-15,-24-24 0,25 24 16,0-25-16,0 25 15,-25-25-15,25 25 16,-1 0-16,1 0 0,0 0 16,0 25-16,0-25 0,-1 25 15,1-25-15,-25 24 0,25-24 16,-25 25-16,25-25 0,-25 25 0,25 0 16,-1 0-16,-24-1 0</inkml:trace>
  <inkml:trace contextRef="#ctx0" brushRef="#br0" timeOffset="166806.062">21332 16966 0,'0'0'0,"0"-24"16</inkml:trace>
  <inkml:trace contextRef="#ctx0" brushRef="#br0" timeOffset="171974.812">20017 15230 0,'25'0'47,"-25"-25"-47,25 25 16,-25-25-16,25 25 16,-25-24-16,25 24 15,-25-25 1,24 25-1</inkml:trace>
  <inkml:trace contextRef="#ctx0" brushRef="#br0" timeOffset="172174.1">20042 15056 0,'25'0'16,"0"0"-1,0 0 1,-25 25-16,24-25 16,-24 25-16,25 0 15,-25 0-15,0-1 16,0 1-16,0 0 0</inkml:trace>
  <inkml:trace contextRef="#ctx0" brushRef="#br0" timeOffset="172792.771">20265 16619 0,'0'25'0,"0"-50"31,25 25-16,-25-25 1,25 25-16,0 0 16,-25-24-16,25 24 15</inkml:trace>
  <inkml:trace contextRef="#ctx0" brushRef="#br0" timeOffset="173007.16">20315 16470 0,'25'0'31,"0"0"-15,-25 25-1,24 0 1,-24 0-16,0 0 16</inkml:trace>
  <inkml:trace contextRef="#ctx0" brushRef="#br0" timeOffset="173304.873">20315 17338 0,'25'0'16,"0"-24"-1,-1 24 1,1 0-16,-25-25 0,25 25 0,0 0 16,0-25-16,-1 25 0,-24-25 0,25 25 15,0 0-15,0 0 0,-25-25 0,25 25 16,-1 0-16,1 0 16</inkml:trace>
  <inkml:trace contextRef="#ctx0" brushRef="#br0" timeOffset="173540.737">20588 17338 0,'0'0'0,"25"0"15,-25-24 1,24 24-16,-24-25 15,25 25-15,-25-25 0,25 25 16,0-25-16,0 25 16,0 0-16,-1 0 15,1 25-15,-25 0 16,25 0-16</inkml:trace>
  <inkml:trace contextRef="#ctx0" brushRef="#br0" timeOffset="173864.552">20762 18455 0,'0'0'0,"24"0"0,-24 24 15,25-24-15,0 0 16,0 0-16,0-24 16,-1 24-16,1-25 15,0 25-15,0 0 0,-25-25 16,25 25-16,-1 0 0,-24-25 0,25 25 15,0-25-15,0 25 16</inkml:trace>
  <inkml:trace contextRef="#ctx0" brushRef="#br0" timeOffset="174076.94">21084 18355 0,'25'0'31,"0"0"-15,-1 0 0,1 0-16,0 0 15,0 0-15,-25 25 16,25 0-16,-1 0 16,-24 0-16,0-1 0,0 1 15,0 0-15,0 0 0</inkml:trace>
  <inkml:trace contextRef="#ctx0" brushRef="#br0" timeOffset="174796.536">22597 18529 0,'25'0'15,"-25"25"1,25-25-16,-25 25 15,24-25 1,-48 0 15,-1 0-15,25 25 0,0-50 15,25 25-16,-1-25-15,1 25 16,0 0-16,0-25 0,0 25 0,0 0 16,-1 0-16,1-25 0,0 25 0,0 0 15,0 0-15,-1 0 16</inkml:trace>
  <inkml:trace contextRef="#ctx0" brushRef="#br0" timeOffset="175024.835">22895 18405 0,'0'0'0,"25"0"16,-1 0 0,1 0-1,0 0 1,-25 25-16,25-25 15,-25 25-15,0-1 16,0 1 0,0 0-16,0 0 0,0 0 0,-25 0 15,25-1-15</inkml:trace>
  <inkml:trace contextRef="#ctx0" brushRef="#br0" timeOffset="175816.206">23887 15280 0,'-25'0'0,"25"24"16,-25-24-1,50 0 1,0 0-1,0 0-15,0 0 16,-1 0-16,1 0 0,0 0 16,0-24-16,24 24 0,-24 0 0,0 0 0,0 0 15,0-25-15,-1 25 0,1 0 16,0 0-16,0 0 0,0 0 16,-1-25-16</inkml:trace>
  <inkml:trace contextRef="#ctx0" brushRef="#br0" timeOffset="175988.752">24259 15230 0,'0'25'47,"25"0"-47,-25-1 15,0 1-15,0 0 0,0 0 16,0 25-16,0-26 0,0 1 0,-25 0 0,25 25 15,0-26-15,-25 1 0,25 0 16</inkml:trace>
  <inkml:trace contextRef="#ctx0" brushRef="#br0" timeOffset="176445.236">23961 13568 0,'0'0'16,"25"0"-16,-25-25 0,25 25 16,-25-24-1,25 24 16,0 0-15,-1 0 0,1 0-16,-25-25 15,25 25-15,0 0 0,0 0 0,-1 0 16,1-25-16,0 25 0,0 0 16,0 0-16,-1 0 0,-24-25 0,25 25 15</inkml:trace>
  <inkml:trace contextRef="#ctx0" brushRef="#br0" timeOffset="176644.725">24284 13419 0,'0'-24'0,"-25"24"0,25-25 31,25 25-31,-25 25 15,0-1-15,25-24 0,-25 25 16,24 25-16,1-25 0,-25 24 16,0 1-16,25-25 0,-25 49 0,0-24 0</inkml:trace>
</inkml:ink>
</file>

<file path=ppt/ink/ink1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1-09-25T07:12:28.321"/>
    </inkml:context>
    <inkml:brush xml:id="br0">
      <inkml:brushProperty name="width" value="0.05292" units="cm"/>
      <inkml:brushProperty name="height" value="0.05292" units="cm"/>
      <inkml:brushProperty name="color" value="#FF0000"/>
    </inkml:brush>
  </inkml:definitions>
  <inkml:trace contextRef="#ctx0" brushRef="#br0">2927 16495 0,'0'0'0,"-25"0"15,0 0-15,1 0 16,-1 0 0,0 25 15,0-25-15,25 25-1,0 0 1,-25-1-16,25 1 15,0 0 1,0 0-16,0 0 16,25-25 77,0 0-30,25-50-63,-50 25 16,24 0-16,1-24 15,-25 24-15,0 0 16,0 0-16,0 1 15,0-1-15,0 0 16,0 0 0,0 0-1,0 0 1,0 1 0,-25 73 155,1 26-155,24-50-16,0 24 16,0 1-16,0-25 15,0-1-15,0 1 16,0 0-16,0 0 16,0 0-1</inkml:trace>
  <inkml:trace contextRef="#ctx0" brushRef="#br0" timeOffset="650.63">2977 16520 0,'24'25'63,"-24"0"-63,0-1 15,0 1-15,0 0 16,0 0-1,0 0-15,0-1 16</inkml:trace>
  <inkml:trace contextRef="#ctx0" brushRef="#br0" timeOffset="1053.953">3125 16545 0,'50'0'125,"-25"-25"-109,0 25-16,-1 0 15,1 0 1,0 0-1,-25-25-15,25 25 16</inkml:trace>
  <inkml:trace contextRef="#ctx0" brushRef="#br0" timeOffset="1776.094">3125 16694 0,'50'-25'109,"-25"0"-93,24 0-16,1 0 15,-25 1-15,0 24 16,-1-25-16,26 25 31,0 0 1</inkml:trace>
  <inkml:trace contextRef="#ctx0" brushRef="#br0" timeOffset="9796.606">12427 16446 0,'-25'0'78,"-49"24"-62,49 1-1,0 50 16,25-51-15,25-24 125,0-74-126,-25-25 17,-25-100 14,25 174-46</inkml:trace>
  <inkml:trace contextRef="#ctx0" brushRef="#br0" timeOffset="10107.078">12254 16148 0,'0'25'31,"0"99"-15,49-25-1,-24 50 17,0-100-1,-25-24 31</inkml:trace>
  <inkml:trace contextRef="#ctx0" brushRef="#br0" timeOffset="11031.849">12452 16545 0,'25'-25'31,"0"0"-15,-1 25 15,1 0 0,25 75 1,-50-26-32,0 100 31,0-124-31,0 0 31,0-1 0,-25-24 1,75 0 93,74 0-94,-75-24-31,-24-1 31</inkml:trace>
  <inkml:trace contextRef="#ctx0" brushRef="#br0" timeOffset="11520.851">12750 16570 0,'24'-50'94,"125"-24"-63,-99 74-15,-25-50 15</inkml:trace>
  <inkml:trace contextRef="#ctx0" brushRef="#br0" timeOffset="12024.155">12750 16669 0,'24'0'62,"76"-50"-46,-26 25 31,-49 25-31</inkml:trace>
  <inkml:trace contextRef="#ctx0" brushRef="#br0" timeOffset="28890.325">17735 16892 0,'-24'0'15,"24"25"32,0 74-31,0 25 15,74 0 0,-24-99 0,-26-25 1,1-25-1,-25-25-15,50-123-1,-25 74 32,-25 49-31,-25 50 15,25-25 0,-25 25 0,-25 0 1,26 25-17,24 0-15,-50 74 32,50-74-32,0 49 31,0-24 0,25-50 16,0 0-47,49 0 31,50-75 0,-50 51 1,-49 24-17</inkml:trace>
  <inkml:trace contextRef="#ctx0" brushRef="#br0" timeOffset="58537.143">17760 14114 0,'0'25'63,"-25"49"-32,1-24 0,-26 74 1,25-50-17,0-24 17,25-1-1,0-24 16,25-25 78,0 0-94,0 25-31,124 0 31,-100 0-31,26-1 16,-51-24-1,26 0 1,-25 0 0</inkml:trace>
  <inkml:trace contextRef="#ctx0" brushRef="#br0" timeOffset="59696.615">18901 13915 0,'50'0'125,"74"25"-94,-25 0-15,-49 0 15,-26-25 94,1 0-63,-25 25-46,0-1 15,-25 26-31,-24 74 16,49-99-1,-50 24-15,1 100 47,49-124-31,-25-50 93</inkml:trace>
  <inkml:trace contextRef="#ctx0" brushRef="#br0" timeOffset="67184.785">19571 13345 0,'25'0'47,"0"0"-31,74 124 15,0 74 0,-74-173-31,0 25 31,-1-50-15,1 0 0,0 0 15,-25-50-31,50-272 31,-50 247-31,49-98 31,-24 49 1,0 49-17,-25 50-15,49-49 31,-24 49-15,0 0 31,-25 1-16,0-1-15,25 25 15,-25-25 0,25 25 1,-25-25-1,0 0 0</inkml:trace>
  <inkml:trace contextRef="#ctx0" brushRef="#br0" timeOffset="68400.09">19869 14858 0,'49'0'93,"26"74"-61,24 1-1,-74-75 31,-1-174-30,1-24 14,0 123-30,-25 26 15,0-75 1,0 74-1,0 0-16,25-24 17,-25 49-17</inkml:trace>
  <inkml:trace contextRef="#ctx0" brushRef="#br0" timeOffset="70168.296">25152 16768 0,'0'-25'32,"0"0"-1,-25 25 47,-24 149-47,49-124-31,0 99 31,0-99-15,0 0 0,24-1 15,1-24-15,0 0 15,99-49 0,25-150 0,-75 125-15,-49 49 15,-25 0 0,0-24 1,-25 24-17,-49 0 17,-25 0-1,49 25 0,25 0 0,0 0 1,1 0-17,-1 25 16,25 0 1,0 49-1</inkml:trace>
  <inkml:trace contextRef="#ctx0" brushRef="#br0" timeOffset="70544.082">25673 16966 0,'25'0'78</inkml:trace>
  <inkml:trace contextRef="#ctx0" brushRef="#br0" timeOffset="71641.454">25921 16594 0,'25'0'125,"74"-24"-109,75-100 15,-150 49 0,-24 100 63,0 173-63,0 1-15,0-1 31,0-148-16,-24-75 94</inkml:trace>
  <inkml:trace contextRef="#ctx0" brushRef="#br0" timeOffset="72073.207">25995 16867 0,'25'-25'94,"149"-74"-79,49-25 17,-173 99-1,-26 25 0</inkml:trace>
  <inkml:trace contextRef="#ctx0" brushRef="#br0" timeOffset="73136.598">26045 16123 0,'-74'-25'31,"-51"25"0,-73 75-15,-75 73 15,124-23 0,125-76 1,-26 26-1,25-51-16,-24 26 17,24 24-17,0 1 17,0 49-1,50 74 0,49-74-15,75 50 31,25-50-32,198-99 16,-223-25 1,-50-25-32,99-99 15,-148 74 1,74-123 15,-99 123-31,-25-124 16,0 100-1,-50-149 1,-49 49 15,0 50 1,0 50-1,24 49 0,26 25-15,-1 0 15,25 0-31,0 0 31,0 0-31,1 0 16</inkml:trace>
  <inkml:trace contextRef="#ctx0" brushRef="#br0" timeOffset="74313.925">25375 16446 0,'25'-25'62,"0"0"-62,0-50 32,24-173-1,-24 25 0,0 149-31,24-199 16,-24 223-1,0-74 1,0 0 15,-25-49 1,0-75-1,-75 49 0,75 150-31,-74-51 16,74 76-16,-50-26 15,26 25 1,-125-99 15,-273-149 16,199 149-31,99 25 15,74 49-15,25 26 15,1-26 0,-1 0 0,0 50-15,25-24-16,-25 24 47,0-25-47,25 0 31,-49 0 0,-1 25-15,25 0 0,1-25-1,-1 25-15,0-24 16,0 24-1,-24-25 17,24 25 46</inkml:trace>
  <inkml:trace contextRef="#ctx0" brushRef="#br0" timeOffset="75017.579">24209 13146 0,'-124'25'32,"100"-25"-32,-1 0 0,-25 50 31,50-25 141,75 74-141,24 99 0,25-24 0,-75-149 1</inkml:trace>
  <inkml:trace contextRef="#ctx0" brushRef="#br0" timeOffset="83120.279">23564 13097 0,'25'0'93,"50"49"-61,-1 76-1,-74-101-16,25-24 32,24-99-31,51-75 15,-51 50-15,-24 75 15,0 49 0,-25-25 1,50 0-1,-26-24-16,-24 24 17,25 25 15,-25-25-1,0 0-30,25-24 15,0 24 1,-25 0-1</inkml:trace>
  <inkml:trace contextRef="#ctx0" brushRef="#br0" timeOffset="84224.647">22349 15032 0,'0'-25'0,"25"25"63,0 0-32,-1 0-15,1 0 30,0 0 1,0-75-47,49-49 32,1-24-1,-51 123-31,-24-25 31,0 25-31,25 25 31</inkml:trace>
  <inkml:trace contextRef="#ctx0" brushRef="#br0" timeOffset="85455.975">19893 14808 0,'0'25'78,"50"74"-62,0-74 15,-26-25-15,76-99 31,24-75-32,-50 26 17,-49 48-17,0 51 17,-25 24-32,0 0 31,0 0 0</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07506" units="1/cm"/>
          <inkml:channelProperty channel="Y" name="resolution" value="32.82051" units="1/cm"/>
          <inkml:channelProperty channel="T" name="resolution" value="1" units="1/dev"/>
        </inkml:channelProperties>
      </inkml:inkSource>
      <inkml:timestamp xml:id="ts0" timeString="2021-09-20T08:39:20.297"/>
    </inkml:context>
    <inkml:brush xml:id="br0">
      <inkml:brushProperty name="width" value="0.05292" units="cm"/>
      <inkml:brushProperty name="height" value="0.05292" units="cm"/>
      <inkml:brushProperty name="color" value="#FF0000"/>
    </inkml:brush>
  </inkml:definitions>
  <inkml:trace contextRef="#ctx0" brushRef="#br0">24656 5507 0,'0'0'0,"0"24"109,25 1-93,-1 0 0,1 0-1,0-25 17,0 0-17,-25-25-15,25 25 0,-1-25 16,1 0-16,0 1 0,174-125 31,-175 124-31,1 0 16,0 0-16,0 1 0,0-1 0,-1 25 15,1-25-15,0 25 0</inkml:trace>
  <inkml:trace contextRef="#ctx0" brushRef="#br0" timeOffset="7592.244">24457 8632 0,'0'-25'15,"0"0"1,0 1 0,0-1-16,0 0 15,25 0 1,-25 0 0,25 25-16,0 0 78,-25 25-78,25 0 15,-1 0 1,-24 0 0,25-25-16,0 24 15,0-24 1,-25 25-1,25-25-15,-1 0 16,1-25 0,0 25-16,0 0 0,-25-24 15,25 24-15,-1-25 0,1 25 16,0-25-16,25 0 0,-25 0 0,-1 1 16,26-1-16,-25 25 0,0-25 0,24 0 15,-24 0-15,25 1 0,-26-1 0,1 0 16,0 0-16,0 25 0,24-25 0,-49 1 15,25 24-15,0 0 0,0-25 0</inkml:trace>
  <inkml:trace contextRef="#ctx0" brushRef="#br0" timeOffset="14952.804">24482 11286 0,'0'25'0,"25"-25"16,-25 25-16,0 0 15,25-25-15,-25 24 16,25-24-16,-25 25 15,24-25-15,-24 25 16,25-25-16,0 0 16,0 0-1,-25-25 1,25 25-16,-1-25 16,1 1-16,0 24 0,0-25 0,0 0 15,24 0-15,-24 0 0,25-24 16,-1 24-16,-24 0 0,25-25 0,-1 26 15,1-1-15,0 0 0</inkml:trace>
  <inkml:trace contextRef="#ctx0" brushRef="#br0" timeOffset="32212.235">24284 13767 0,'0'-25'16,"-25"25"-16,0 0 31,0 0-16,25 25 1,-24-25-16,24 24 16,-25-24-16,25 25 0,0 0 15,-25-25-15,25 25 0,0 0 0,-25-1 16,25 1-16,-25 0 0,25 0 16,0 0-16,0-1 15,25-24-15,-25 25 16,25-25-16,0 0 0,0-25 15,-1 25-15,1 0 0,-25-24 16,25 24-16,0-25 0,0 25 0,-1-25 16,1 0-16,0 0 0,0-24 0,0 24 15,-25 0-15,24-24 0,1 24 0,-25-25 16,25 1-16,-25-1 0,0 0 16,0 26-16,0-26 0,0 0 0,-25 26 15,25-26-15,-25 25 0,25 0 0,-24 1 16,24-1-16,-25 0 0,25 0 0,0 0 15,-25 25-15,25 25 32,0 0-32,0 0 0,0 0 15,0-1-15,0 1 0,0 25 0,0-1 16,0-24-16,0 25 0,0-1 0,0-24 16,25 25-16,-25-1 0,0-24 0,0 25 15,0-25-15,25-1 0,-25 1 0,0 0 16,0 0-16,24 0 0,-24-1 15,25 1-15,-25 0 16</inkml:trace>
  <inkml:trace contextRef="#ctx0" brushRef="#br0" timeOffset="32573.083">24730 13667 0,'0'25'0,"-25"0"16,25 0-1,0 0-15,0-1 0,0 1 16,0 0-16,0 0 16,0 0-16,25-25 15,0 24-15,0-24 16,0 0-1,-1-24-15,1-1 16,-25 0-16,25 25 16,-25-25-16,0 0 0,25 1 15,-25-1-15,0 0 0,-25 25 16,25-25-16,0 0 16,-25 25-16,0 0 15,1 0 1,-1 25-16</inkml:trace>
  <inkml:trace contextRef="#ctx0" brushRef="#br0" timeOffset="33203.689">25202 13667 0,'0'0'0,"-25"0"16,0 0-1,25 25-15,-25-25 16,25 25-16,0 0 15,0 0-15,-25-25 0,25 24 16,0 1-16,0 0 16,25 0-16,-25 0 0,25-1 15,0 1 1,0-25-16,-1 0 16,1 0-16,0 0 15,-25-25-15,25 25 0,-25-24 16,25 24-16,-25-25 0,24 25 15,-24-25-15,0 0 16,25 25-16,-25-25 0,0 1 16,25 24-1,-25 24 1,25 1 15,-25 0-15,25-25-16,-1 0 15,1 0-15,0 0 16,0 0-16,0 0 16,-1-25-16,1 25 15,-25-25-15,25 25 0,-25-24 0,25 24 16,-25-25-16,25 25 0,-25-25 16,0 0-16,0 0 0,0 1 15,0-1 1</inkml:trace>
  <inkml:trace contextRef="#ctx0" brushRef="#br0" timeOffset="35241.7">25946 13519 0,'0'24'32,"0"1"-17,0 0-15,0 0 16,0 0-16,0-1 15,0 1 1,0-50 47,0 1-48,0-1-15,0 0 16,25 0-1,-1 25 1,1 25 0,0 0-1,-25 0 1,25-25-16,-25 24 0,0 1 31,25-25-15,-25-25-1,0 1 1,0-1 0,24 0-16,-24 0 15,0 0-15,25 1 0,-25-1 16,0 0-16,25 25 16,0 0-1,0 25-15,-25 0 16,24-1-16,-24 1 15,0 0-15,0 0 0,0 0 16,25-1-16,-25 1 16,0 0-16</inkml:trace>
  <inkml:trace contextRef="#ctx0" brushRef="#br0" timeOffset="35641.779">26417 13593 0,'25'0'16,"0"0"-1,-1-25 1,1 25-1,-25-25-15,0 1 16,0-1 0,0 0-1,-25 25 17,25 25-32,-24-25 15,24 25-15,0-1 0,-25-24 16,25 25-16,0 0 0,-25-25 15,25 25-15,0 0 0,0-1 16,0 1 0,25 0-1,0-25 1</inkml:trace>
  <inkml:trace contextRef="#ctx0" brushRef="#br0" timeOffset="36477.395">26839 13519 0,'0'0'0,"0"24"0,0 1 0,0 0 15,-25-25-15,25 25 16,0 0-16,25-1 15,-25-48 32,24 24-31,-24-25-16,0 0 0,0 0 16,0 0-16,0 1 0,25 24 15,-25-25-15,0 0 0,0 0 0,0 0 16,25 25-1,-25 25 1,25-25-16,-25 25 16,0 0-16,0 0 15,25-25-15,-25 24 0,0 1 16,24 0-16,-24 0 16,25-25-16,0 0 15,-25-25 1,25 25-16,-25-25 0,25 25 15,-25-25-15,25 1 0,-1-1 16,-24 0-16,0 0 0,25 0 0,-25 1 16,0-1-16,0 0 0,0 0 15,0 0-15,0 1 0,0-26 0,0 25 16,0 0-16,-25 0 0,25 1 0,0-1 16,0 0-16,0 50 15,0 0 1,0-1-16,0 1 0,0 0 15,0 0-15,0 0 0,0 0 0,0-1 16,0 1-16,0 25 0,0-25 0,0-1 16,0 1-16,0 0 0,0 0 0,0 0 15,0-1-15,0 1 0,25 0 16,-25 0 0,25-25-16,0 0 15,-25-25 1,25 25-16,-25-25 0,24 0 15,-24 1-15,25-1 0,0 0 0,-25 0 16,25 25-16,0-25 0,-25 1 0,24-1 16,1 25-16,0-25 0,0 25 15,0 0-15,-25 25 16,24-25-16,-24 25 0,25-1 16,-25 1-16,0 0 15,0 0-15,0 0 0,0-1 16,0 1-16,0 0 15,-25-25-15,25 25 0,-24 0 16</inkml:trace>
  <inkml:trace contextRef="#ctx0" brushRef="#br0" timeOffset="36722.128">27285 13320 0,'0'-25'16,"25"25"-16,-25-24 15,25 24-15,0 0 0,-1-25 16,1 25-16,0 0 0,0-25 15,0 25-15,-1 0 0,1 0 0,0-25 16,0 25-16,0 0 0</inkml:trace>
  <inkml:trace contextRef="#ctx0" brushRef="#br0" timeOffset="37542.233">24606 14387 0,'0'-25'16,"0"50"15,25 0-16,-25-1-15,25 1 16,-25 0-16,0 0 0,25 0 0,-25 24 16,24-24-16,-24 0 0,0 24 0,25-24 15,-25 25-15,0-25 0,25-1 0,-25 1 16,0 25-16,0-25 0,0-1 0,0 1 16,0 0-16,0 0 0</inkml:trace>
  <inkml:trace contextRef="#ctx0" brushRef="#br0" timeOffset="37994.566">24606 14709 0,'0'-25'0,"25"25"15,0 0-15,-25-24 16,25 24-16,-1 0 0,1 0 16,0 0-16,0 0 0,0 0 15,-1 24-15,1-24 0,0 25 16,0 0-16,0 0 16,-25 0-16,25-1 15,-25 1-15,0 0 0,24-25 16,-24 25-16,0 0 0,0-1 15,0 1 1,25-25-16,0 0 31,-25-25-31,25 25 0,-25-24 16,25-1-16,-25 0 0,0 0 16,0 0-16,0 1 0,24 24 15,-24-25-15,0 0 0,-24 25 16,24-25-16,-25 0 15,0 50 1,0-25 0,0 25-16</inkml:trace>
  <inkml:trace contextRef="#ctx0" brushRef="#br0" timeOffset="39246.161">25177 14684 0,'0'25'16,"25"-25"-16,-25 25 15,24 0-15,-24 0 0,0-1 16,25-24-16,-25 25 0,0 0 0,25 25 15,-25-26-15,0 1 0,25 0 16,-25 0-16,0 0 0,0-1 0,0 1 0,0 0 16,0 0-16,0 0 0,0-1 0,25-569 1015</inkml:trace>
  <inkml:trace contextRef="#ctx0" brushRef="#br0" timeOffset="39989.976">25127 14585 0,'0'0'0,"25"0"63,-25-25-48,0 1 1,25 24 0,0-25-16,-1 25 15,-24-25-15,25 25 0,0-25 16,0 25-16,0 0 15,-1 0-15,1 0 0,-25 25 16,25-25-16,0 25 0,0 0 16,-1-1-16,-24 1 0,25 0 15,-25 0-15,0 0 16,0-1-16,-25-24 0,25 25 16,-24 0-16,24 0 15,-25-25-15,25 25 0,-25-25 0,0 24 16,0-24-16,25 25 15,-24-25-15,-1 0 0,0 25 16,0-25 0,25-25-16,-25 25 0</inkml:trace>
  <inkml:trace contextRef="#ctx0" brushRef="#br0" timeOffset="40265.568">25698 14560 0,'0'0'0,"0"25"0,0 0 15,24 0 1,-24 0-16,0-1 16,0 1-1,0 0 1</inkml:trace>
  <inkml:trace contextRef="#ctx0" brushRef="#br0" timeOffset="40445.267">25623 14387 0,'0'0'0,"25"-25"31</inkml:trace>
  <inkml:trace contextRef="#ctx0" brushRef="#br0" timeOffset="41090.322">25971 14511 0,'0'0'0,"-25"0"32,25 25-32,-25-25 15,25 24-15,0 1 0,0 0 16,-25 0-16,25 0 0,0-1 15,0 1-15,0 0 0,0 0 16,0 0-16,25-25 0,-25 24 16,0 1-16,25-25 0,-25 25 15,25-25-15,-25 25 16,24-25-16,1 0 0,0-25 16,0 25-16,0-25 15,-1 25-15,1-25 0,0 1 0,0-1 16,0 0-16,-1 0 0,-24 0 15,25 1-15,0-1 0,0 0 0,-25 0 16,25 0-16,-25-24 0,24 24 0,-24 0 16,0 0-16,25 1 0,-25-1 15,0 0-15,-25 25 32,25 25-17,-24-25-15,24 25 16,-25-1-1,25 1-15,0 0 0,0 0 16,0 0-16,0-1 16,25 1-16,-25 0 15,24 0-15,1 0 16,0-25-16,-25 24 16,25-24-16,0 0 15,-25 25-15,0 0 31,-25-25-15</inkml:trace>
  <inkml:trace contextRef="#ctx0" brushRef="#br0" timeOffset="41765.974">23614 14808 0,'0'25'63,"25"-25"-63,-25 25 0,0 0 15,0 0-15,0-1 0,25 1 0,-25 0 16,0 0-16,0 0 0,0-1 0,24 1 16,-24 0-16,0 0 0,0 0 0,0-1 15,0 1-15,0 0 0,0 0 16</inkml:trace>
  <inkml:trace contextRef="#ctx0" brushRef="#br0" timeOffset="42122.173">23862 14932 0,'0'0'0,"-25"0"0,25-24 16,-25 24-16,1 0 31,24 24-31,0 1 16,-25-25-16,25 25 15,-25 0-15,25 0 0,0-1 16,-25-24-16,25 25 0,0 0 0,0 0 16,0 0-16,-25-1 0,25 1 15,0 0-15,0 0 0,25 0 16,0-1-1,0-24-15,0 0 16,-1 0-16,1 0 16,0 0-16,0-24 0,0 24 15</inkml:trace>
  <inkml:trace contextRef="#ctx0" brushRef="#br0" timeOffset="42398.091">24110 15032 0,'25'0'0,"-25"-25"16,25 25-16,-25-25 15,25 25-15,-1 0 0,1-25 16,0 25-16,-25-25 0,25 25 16,0 0-16,-25-24 0,24 24 0,1 0 15,-25-25-15,25 25 16,0 0-16</inkml:trace>
  <inkml:trace contextRef="#ctx0" brushRef="#br0" timeOffset="47205.117">24978 15503 0,'0'25'15,"0"0"1,0-1 0,0 1-16,0 0 15,25 0-15,-25 0 16,0-1-16,0 1 0,0 0 0,0 0 15,25 0-15,-25-1 16,0 1-16,0 0 16,25-25-1,-25-25 1,25 25 0,-25-25-16,0 1 15,24 24-15,-24-25 0,25 25 0,-25-25 16,0 0-16,25 25 15,-25-25-15,25 25 0,0 0 16,-1 0 0,1 25-16,0-25 15,-25 25-15,25-25 0,-25 25 16,25-25-16,-1 25 16,1-25-1,0 0-15,0 0 16,-25-25-1,25 25-15,-25-25 0,24 25 16,-24-25-16,25 25 0,-25-25 16,0 1-16,25 24 15,-25-25-15,0 0 0,0 0 16,-25 0-16,25 1 16,-25-1-16,25 0 15,-24 25-15,-1 0 16,0 0-1</inkml:trace>
  <inkml:trace contextRef="#ctx0" brushRef="#br0" timeOffset="47589.691">25747 15503 0,'0'0'0,"0"25"16,0 0-16,0-1 15,0 1-15,0 0 16,0 0-16,0 0 16,25-1-16,-25 1 15,25 0-15,0-25 16,-1 0-1,1 0 1,-25-25-16,25 25 16,-25-25-16,25 25 0,-25-24 15,0-1-15,0 0 16,0 0-16,0 0 0,0 1 16,0-1-16,-25 25 0,25-25 15,0 0-15,-25 25 0,25-25 16,-25 25-1</inkml:trace>
  <inkml:trace contextRef="#ctx0" brushRef="#br0" timeOffset="47921.842">26169 15602 0,'0'0'0,"0"25"0,0 0 15,0 0 1,0-1-16,25 1 16,-25 0-1,0-50 32,0 0-31,0 1-16,25-1 15,-25 0-15,0 0 16,0 0-16,24 25 0,-24-24 0,0-1 16,25 25-16,-25-25 0,25 25 15,-25-25-15,25 25 0</inkml:trace>
  <inkml:trace contextRef="#ctx0" brushRef="#br0" timeOffset="49435.396">26615 15453 0,'-24'0'0,"-1"0"15,0 0 1,0 0-1,25 25 1,-25-25-16,25 25 16,0 0-16,-24-25 15,24 25-15,0-1 0,0 1 16,0 0-16,24 0 31,1-25-15,-25-25-1,25 25-15,-25-25 0,25 25 16,-25-25-16,25 1 0,-25-1 16,24 0-16,-24 0 0,0 0 15,0 1-15,0-1 0,0 0 0,0 0 16,0 0-16,0-24 0,0 24 16,0 0-16,-24 0 0,24 0 0,0 1 15,-25-1-15,25 0 0,0 0 16,-25 25-16,25 25 15,0 0 1,0 0-16,0-1 0,0 1 16,0 25-16,0-25 0,0-1 0,0 1 15,0 0-15,0 0 0,0 0 0,0 0 16,0-1-16,0 1 0,0 0 0,25 0 16,-25 0-16,25-25 0,-25 24 15,24-24-15,1 25 16,248-50 984</inkml:trace>
  <inkml:trace contextRef="#ctx0" brushRef="#br0" timeOffset="50164.202">27037 15280 0,'0'0'0,"-25"-25"16,25 0 15,-25 25-15,1 0 15,24 25-31,-25-25 16,25 25-16,-25-25 0,25 24 15,-25-24-15,25 25 0,0 0 16,-25-25-16,25 25 0,0 0 16,25 0-1,0-1 1,0-24 0,-25 25-16,25-25 0,-25 25 15,24-25-15,1 25 0,0-25 16,-25 25-16,25-25 15,-50 24 17,0-24-17,0 0-15,1 0 0,-1 0 16,0 0-16,0-24 16,0 24-16,1 0 0,-1 0 0,25-25 0</inkml:trace>
  <inkml:trace contextRef="#ctx0" brushRef="#br0" timeOffset="51876.038">22870 13345 0,'25'0'0,"-25"-25"15,25 25-15,-1-25 16,1 25-16,0 0 0,0-24 0,0 24 15,-1 0-15,1-25 0,0 25 0,0 0 16,0-25-16,-1 25 0,1 0 16,0-25-16,0 25 0,0 0 0,-1 0 15,1 0-15</inkml:trace>
  <inkml:trace contextRef="#ctx0" brushRef="#br0" timeOffset="52264.118">22597 13767 0,'0'0'0,"0"24"16,0 1-16,0 0 0,0 0 15,0 0-15,25-1 0,-25 1 0,0 0 16,25 0-16,-25 24 0,24-24 0,-24 25 15,25-25-15,-25 24 0,25 1 0,-25-1 16,25 1-16,-25 25 0,0-26 0,25 1 16,-25-1-16,0 26 0,0-26 0,0 26 15,0-26-15,0 26 0,0-26 0,0 26 16,0-26-16,0 1 0,0 24 0,0-24 16,0 24-16,0-24 0,0 0 0,0-1 15,0 1-15,0 0 0,0-26 16,0 26-16,0-25 0,0 0 0,25 24 15,-25-24-15,24 0 0,-24 0 0,25-1 16,-25 1-16,25 0 0,0-25 0,0 25 16,-1 0-16,1-25 0,0 24 0,25-24 15,-26 25-15,26-25 0,0 25 0,-1-25 16,1 0-16</inkml:trace>
  <inkml:trace contextRef="#ctx0" brushRef="#br0" timeOffset="53356.36">28004 12948 0,'25'0'47,"0"25"-47,0-25 15,0 0-15,0 0 16,-1 0-16,1 0 0,-25 25 15,25-25-15,0 0 0,0 0 16,-1 24 0,1 1-16,0 0 15,0 0 1,0 0-16,-25-1 0,24 1 16,-24 0-16,25 0 0,-25 0 15,25 0-15,-25 24 0,0-24 0,25 25 16,-25-26-16,0 26 0,25 0 0,-25-1 15,0 1-15,0-25 0,0 24 0,24 1 16,-24-1-16,0 1 0,0 0 0,0-1 16,0 1-16,0-1 0,0 1 0,0 0 15,0-1-15,0 1 0,0-1 0,0 1 16,0 0-16,-24-1 0,24 1 0,0 0 16,0-1-16,0 1 0,0-1 0,0 1 15,0-25-15,0 24 0,24-24 0,-24 25 16,0-25-16,0-1 0,0 26 15,25-25-15,-25 0 0,0-1 0,0 26 16,0-25-16,25 0 0,-25-1 0,0 1 16,0 0-16,0 0 0,0 0 15,0-1-15,0 1 16,-25-25-16,25 25 16,-25-25-16,1 0 15,-1 25-15,0-25 0,0 0 16,0 0-16,1 0 0,-1 25 0,0-25 15,-25 0-15,26 0 0,-26 0 0,25 0 16,-24 0-16,24 0 0,-25-25 16,25 25-16</inkml:trace>
</inkml:ink>
</file>

<file path=ppt/ink/ink2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1-09-22T08:46:06.386"/>
    </inkml:context>
    <inkml:brush xml:id="br0">
      <inkml:brushProperty name="width" value="0.05292" units="cm"/>
      <inkml:brushProperty name="height" value="0.05292" units="cm"/>
      <inkml:brushProperty name="color" value="#FF0000"/>
    </inkml:brush>
  </inkml:definitions>
  <inkml:trace contextRef="#ctx0" brushRef="#br0">9054 8434 0,'0'24'16,"-25"-24"-16,25 25 16,25-25 15,-25 25-16,25-25 1,-1 0 31,-24-25-47,0 0 16,-24 25 15,-1 0 0,25 25-15,-25-25-1,25 25-15,0 0 16,25 0-16,-25-1 16,25-24-1,-25 25 1,24-25-16,-24-25 31,25 25-31,-25-24 16,0-1-16,25 25 15,-25-25-15,-25 25 16,25-25-16,-25 25 16,25-25-1,-24 25-15,24 25 31,-25-25-31,25 25 0,0 0 16,0 0-16,0-1 16,0 1-1,25-25 17,-25-25 14,24 25-46,-24-24 16,0-1-16,-24 25 16,24-25-1,0 0 1,-25 25-16,0 25 31,25 0-31</inkml:trace>
  <inkml:trace contextRef="#ctx0" brushRef="#br0" timeOffset="1742.172">9029 8508 0,'25'0'93,"-25"-25"-77,0 0 15,-25 25 32,25 25-63,-25-25 15,25 25-15,0 0 16,25-25 62,-25-25-78,25 0 31,-50 25 63,25 25-78,25-25 15,-25 25-31,25-25 62,-25-25-46,0 0 0,0 0 31,-25 25-32</inkml:trace>
  <inkml:trace contextRef="#ctx0" brushRef="#br0" timeOffset="8407.221">6176 13146 0,'25'0'78,"0"-24"-62,0-1 0,-25 0-1,25 0-15,-25 0 16,-25 25 15,0 0-15,0 0-1,25 25 1,-25 0-16,25 0 16,0 0-1,0-1 1,25-24 0,0 0 15,0 0-16,-25-24-15,25 24 0,-25-25 16,24 0 0,-48 0 15,-1 25-15,0 0-1,25 25-15,-25-25 16,25 25-1,0 0 1,0-1-16,0 1 16,25-25-1,-25 25-15,25-25 16,-25 25-16,25-25 0,-1 0 16,1 0-16,0 0 15,-25-25-15,25 25 16,-25-25-1,25 25-15,-25-25 0,0 1 16,0-1-16,0 0 16,-25 25-16,0 0 15,25-25 1,-25 25-16,0 0 16,1 0-16,-1 0 15,25 25-15,0 0 16,0 0-1,0-1-15</inkml:trace>
  <inkml:trace contextRef="#ctx0" brushRef="#br0" timeOffset="12422.217">11857 13072 0,'-25'0'16,"25"-25"0,0 50 46,25-25-62,-25 25 0,0 0 16,24-25-16,-24 24 15,25-24 1,0 0 0,0 0 15,-25-24-31,0-1 16,-25 0-1,25 0-15,-25 25 0,25-25 16,-25 25-1,25 25 17,0 0-32,0 0 15,0 0-15,0-1 16,0 1 0,25-25-16,0 0 15,-25 25-15,25-25 16,0 0-1,-25-25-15,0 0 16,0 1 0,0-1-1,-25 25-15,25-25 16,-25 25-16,25-25 0,-25 25 16,25-25-16,-25 25 15,1 0 1,24 25-16,-25 0 15,25 0 1,0 0-16</inkml:trace>
  <inkml:trace contextRef="#ctx0" brushRef="#br0" timeOffset="18498.703">8954 11385 0,'25'25'141,"0"-25"-110,0 0 32,-25-25-63,-25 1 31,25 48 31,0 1-30,0 0-17,25-25 32,-25-25 0,-25 0-16,0 25 1,25 25-1,0 0-16,0 0 1,25-25 31,0 0-16,-25-25-15,0 0-1,0 0 17,-25 25-17,0 0 32,25 25-31,0 0-1,25-25 1,-25 25-16,25 0 16,0-25 15,-25-25 0,25 25-15,-25-25-1,0 0 1,-25 25-16,25-25 16,-25 25-1,25-24-15,-25 24 16,25 24 15,0 1-15,0 0-16,0 0 15,0 0 1,25-25-16,-25 24 31,25-24-31,0 0 32,-25-24-17,0-1 1,0 0-1,0 0 1,0 0 0,-25 25-16,0 0 15,0 0 1,25 25 15,-25-25-31,25 25 0</inkml:trace>
  <inkml:trace contextRef="#ctx0" brushRef="#br0" timeOffset="20212.654">9004 11460 0,'-25'0'0,"25"25"125,25-25-63,-25-25-62,0 0 32,25 25-32,-25-25 15,-25 25 17,0 0-1,25 25 0,0 0-15,0 0 15,25-25-15,0 0 30,-25-25-46,0 0 16,0 0 15,-25 25 1,25 25 14,0 0-30,0 0 0,25-25-1,-25 24 1</inkml:trace>
  <inkml:trace contextRef="#ctx0" brushRef="#br0" timeOffset="32641.737">15230 9996 0,'0'0'0,"0"-25"15,-25 25-15,25 25 32,-25 0-17,25 0-15,-24 0 16,24 0-16,-25-1 0,25 26 0,-25-25 16,25 24-16,-25 1 0,25 0 0,-25-26 15,1 26-15,24 0 0,-25-1 0,0 1 16,25-1-16,0-24 0,-25 25 0,25-25 15,0-1-15,0 1 0,0 0 0,0 0 16,25-25-16,-25 25 0,25-25 16,-25 24-16,25-24 0,-1 0 15,1 25-15,0-25 0,0 0 0,0 25 16,-1-25-16,1 0 0,0 0 0,25 25 16,-26-25-16,1 0 0,0 0 0,0 25 15,0-25-15,0 0 0,-1 0 16,-24 24-16,25-24 0</inkml:trace>
  <inkml:trace contextRef="#ctx0" brushRef="#br0" timeOffset="33023.517">15379 10492 0,'0'25'32,"25"0"-32,0 0 15,-25 0-15,0-1 16,24 1-16,1 0 0,-25 0 16,25 0-16,-25-1 0,25-24 0,-25 25 15,25-25-15,-1 0 16,-24-25-1,25 25-15,-25-24 0,0-1 16,25 0-16,-25 0 16,0 0-16,-25 1 0,25-1 15,0 0-15,-25 0 0,1 0 16,24 1-16,-25-1 0,0 0 16,0 0-16,0 25 15,1 25 1,-1 0-16,25 0 15</inkml:trace>
  <inkml:trace contextRef="#ctx0" brushRef="#br0" timeOffset="33228.916">15974 10542 0</inkml:trace>
  <inkml:trace contextRef="#ctx0" brushRef="#br0" timeOffset="34104.05">16098 10145 0,'0'-25'16,"0"1"-1,-25 24 1,25-25 0,-24 25-16,-1 0 15,25 25-15,-25-25 0,0 0 16,25 24-16,-25-24 0,25 25 16,-24-25-16,24 25 0,0 0 15,24 0 1,-24-1-1,25-24-15,-25 25 0,25-25 0,0 25 16,0-25-16,-1 25 0,1-25 16,-25 25-16,25-25 0,0 0 0,-25 24 15,25-24-15,-25 25 0,24-25 0,-24 25 16,0 0 0,0 0-16,0-1 15,-24-24-15,-1 0 16,0 0-1,0 0-15,0 0 16,25-24-16,-24 24 16,24-25-16,0 0 15,0 0-15,0 0 0,0 1 0,0-1 16,0 0-16,0 0 0,24 0 0,-24 1 16,25-1-16,0 0 0</inkml:trace>
  <inkml:trace contextRef="#ctx0" brushRef="#br0" timeOffset="35023.563">16892 9872 0,'-25'0'0,"25"25"31,0 0-15,0 0-1,0-1-15,25 1 0,-25 0 16,0 0-16,25-25 0,-25 25 0,25 0 16,-1-1-16,-24 1 15,25-25-15,0 0 0,0 0 16,0 0-1,-1 0-15,-24-25 16,25 1 0,-25-1-16,-25 0 15,25 0-15,-24 25 0,24-25 16,-25 0-16,0 1 0,0 24 16,25-25-16,-25 25 0,1-25 15,-1 25-15,0 0 16,25 25-1</inkml:trace>
  <inkml:trace contextRef="#ctx0" brushRef="#br0" timeOffset="35243.699">17413 10046 0,'-25'0'15,"25"-25"17</inkml:trace>
  <inkml:trace contextRef="#ctx0" brushRef="#br0" timeOffset="35935.347">17363 9723 0,'0'-24'0,"0"-1"15,0 0 1,25 25 0,-25-25-16,25 25 15,0 0 1,-1 0-16,-24 25 15,25-25-15,-25 25 0,25 0 16,-25-1-16,0 1 16,0 0-16,25 0 0,-25 0 0,0-1 15,0 1-15,0 0 16,0 0-16,0 0 16,25-25-16,-25 24 15,25-24-15,-25 25 0,24-25 16,1 0-1,0 0 1,-25-25-16,25 25 0,-25-24 16,25-1-16,-25 0 15,0 0 1,0 0-16,-25 1 16,25-1-16,-25 25 0,25-25 0,-25 25 15,25-25-15,-25 0 0,1 1 16,-1 24-16,25-25 15,-25 25-15,25 25 16,-25-1 0</inkml:trace>
  <inkml:trace contextRef="#ctx0" brushRef="#br0" timeOffset="36430.902">17711 9674 0,'0'25'15,"24"-25"1,-24 24-16,0 1 16,25-25-16,-25 25 0,25 0 15,-25 0-15,25-25 16,-25 24-16,0 1 0,25-25 15,-1 25-15,1-25 16,0 0 0,-25-25-1,25 25-15,-25-25 16,25 1-16,-25-1 16,0 0-16,-25 0 15,25 0-15,-25 25 0,25-24 16,-25 24-16,25-25 0,-25 25 15,25-25-15,-24 25 0,24-25 16,-25 25-16,0 0 16</inkml:trace>
  <inkml:trace contextRef="#ctx0" brushRef="#br0" timeOffset="36815.864">18157 9624 0,'0'-25'16,"0"1"-1,25 24 1,0 0-1,-25 24-15,24-24 16,-24 25-16,0 0 16,25-25-16,-25 25 0,0 0 15,0-1-15,0 1 0,-25-25 16,25 25-16,0 0 0,0 0 16,0-1-16,0 1 15,0 0 1,25-25-1,0-25 1,0 25-16,0 0 16,-1-25-16,1 25 0,0-24 0,0 24 15</inkml:trace>
  <inkml:trace contextRef="#ctx0" brushRef="#br0" timeOffset="37576.878">19025 9252 0,'0'25'16,"0"0"-16,0 0 16,0-1-16,0 1 15,0 0-15,0 0 16,25 0-16,0-1 15,-25 1-15,25-25 16,-1 0-16,1 0 16,0 0-1,-25-25-15,25 25 0,-25-24 16,25-1-16,-25 0 16,0 0-16,0 0 15,-25 25-15,25-24 0,-25-1 16,0 0-16,0 25 15,1 0-15,24-25 16,-25 25-16,0 25 16,25 0-1</inkml:trace>
  <inkml:trace contextRef="#ctx0" brushRef="#br0" timeOffset="37783.753">19546 9327 0</inkml:trace>
  <inkml:trace contextRef="#ctx0" brushRef="#br0" timeOffset="39857.695">19745 9029 0,'0'-25'0,"0"0"219</inkml:trace>
  <inkml:trace contextRef="#ctx0" brushRef="#br0" timeOffset="40780.345">19720 8930 0,'0'-25'141,"0"50"-48,0-1-77,25 1 0,-25 0-16,24 0 0,-24 0 15,0 0-15,0-1 0,25 1 0,-25 0 16,0 0-16,0 0 0,0-1 15,0 1-15,0 0 0</inkml:trace>
  <inkml:trace contextRef="#ctx0" brushRef="#br0" timeOffset="41575.915">20117 8855 0,'0'-25'16,"0"1"46,-25 24-30,0 0-17,0 0 1,25 24-16,-25 1 16,25 0-16,0 0 15,-24-25-15,24 25 0,0-1 16,24 1-1,-24 0 1,25-25-16,0 0 16,-25-25-1,25 25-15,0-25 16,-1 1 0,-24-1-16,25 25 15,0 0 1,-25 25-1,25-25-15,-25 24 0,0 1 16,25-25-16,-25 25 0,0 0 0,0 0 16,0 0-16,24-1 0,-24 1 0,0 0 15,0 0-15</inkml:trace>
  <inkml:trace contextRef="#ctx0" brushRef="#br0" timeOffset="41972.204">20265 8558 0,'25'24'31,"0"-24"-15,0 25-16,0 0 16,-1-25-16,1 25 0,0-25 0,0 25 15,0-25-15,-1 0 0,-24 24 0,25-24 16,0 0-16,-25 25 0,25-25 16,0 0-16,-1 0 0,1 0 15,-25 25-15,25-25 0,0 0 0,0 0 16,-25 25-1,25-25-15,-25 25 16,0-1-16,0 1 16,0 0-16,-25 0 0,25 0 0,-25 24 15,25-24-15,-25 0 0,0 25 0,0-26 16,1 1-16,-1 25 0,-25-25 0,25 24 16</inkml:trace>
  <inkml:trace contextRef="#ctx0" brushRef="#br0" timeOffset="44479.634">17859 10269 0,'0'0'0,"0"-25"0,0 50 63,0 0-48,25 0-15,-25 0 16,0-1-16,25 1 0,-25 0 0,25 0 15,-25 0-15,25-1 0,-1 1 0,-24 0 16,0 0-16,25 24 0,-25-24 0,25-25 16,-25 25-16,0 0 0,25 0 0,-25-1 15,25 1-15,-25 0 16,24-25-16,-24 25 0,25-25 16</inkml:trace>
  <inkml:trace contextRef="#ctx0" brushRef="#br0" timeOffset="44860.056">17835 10294 0,'0'0'0,"-25"0"0,0 0 15,25 25-15,0 0 0,-25-25 16,25 24-16,-25 1 0,25 0 15,0 0-15,-24 0 16,24-1-16,0 1 16,0 0-16,0-50 47,24 25-47,-24-25 15,25 1 1,-25-1-16,25 0 0,-25 0 15,0 0-15,0 1 0,0-1 0,25 25 16,-25-25-16,0 0 0,0 0 16,25 25-16,-25-24 0,24 24 15,1 0-15,0 24 0,0-24 16,0 25-16,-1 0 0,1 0 0,0 0 16,0-1-16,0 1 0,-1 0 15</inkml:trace>
  <inkml:trace contextRef="#ctx0" brushRef="#br0" timeOffset="45271.159">17810 10344 0,'0'0'0,"25"0"31,-25 24-31,24-24 0,-24 25 16,25-25-16,-25 25 0,25 0 0,0 0 16,0-1-16,-25 1 0,24 25 0,1-25 15,0-1-15,-25 1 0,25 25 0,-25-25 16,25-1-16,-25 1 0,0 0 0,24 0 16,-24 0-16,0-1 0,0 1 15,0 0-15,0 0 16,0 0-16</inkml:trace>
  <inkml:trace contextRef="#ctx0" brushRef="#br0" timeOffset="45699.915">17859 10269 0,'0'0'15,"0"25"1,0 0 0,0 0-16,0-1 15,-24 1-15,24 0 0,0 0 0,0 0 16,-25-1-16,25 1 0,0 0 16,-25 0-16,25 0 15,-25-1-15,25-48 47,0-1-31,0 0-16,0 0 15,0 0-15,0 1 0,0-1 16,0 0-16,25 0 0,-25 0 16,0 1-16,25 24 0,-25-25 0,25 25 15,-1-25-15,1 25 0,0 0 16,0 0-16,0 0 0,-1 0 0,1 0 15,0 0-15,0 25 0,0-25 16,-1 0-16,-24 25 0,25-25 0,0 0 16,-25 24-16,25-24 0,0 0 0,-25 25 15,24-25-15,-24 25 0</inkml:trace>
  <inkml:trace contextRef="#ctx0" brushRef="#br0" timeOffset="46747.951">15875 10939 0,'0'-25'47,"25"25"-47,0-25 16,-1 25-16,-24-25 0,25 25 15,0 0-15,0-24 0,0 24 0,-25-25 16,24 25-16,1 0 0,0 0 0,-25-25 16,25 25-16,0 0 15,-50 25 17,0-25-17,25 25-15,-25-25 0,0 0 0,1 24 16,-1 1-16,0-25 0,0 25 0,0-25 15,1 25-15,-1-25 0,0 25 0,0-25 16,0 24-16,1-24 0,-1 25 0,0-25 16,50-25 15,0 1-31,-1-1 0,1 25 16,0-25-16,0 0 0,24 0 0,-24 1 15,0-1-15,25 25 0</inkml:trace>
  <inkml:trace contextRef="#ctx0" brushRef="#br0" timeOffset="47671.111">19769 9649 0,'0'-25'16,"25"25"0,-25-25-16,25 25 0,0-24 15,0 24-15,-25-25 0,24 25 16,1-25-16,0 25 0,0-25 0,0 25 16,-25-25-16,24 25 0,1 0 15,0-24-15,0 24 16,0 0-16,-50 0 47,25 24-47,-25-24 0,25 25 15,-25 0-15,0-25 0,1 25 0,-1-25 16,0 25-16,0-25 0,0 24 0,1-24 16,-1 25-16,0-25 0,0 25 0,0-25 15,25 25 1,0-50-1,25 25-15,0-25 0,0 25 16,0-25-16,24 25 0,-24-24 0</inkml:trace>
  <inkml:trace contextRef="#ctx0" brushRef="#br0" timeOffset="50086.645">13866 11187 0,'0'0'0,"0"-25"0,-25 25 0,0-25 15,0 25-15,1 0 16,-1 0-16,0 0 15,0 0-15,25 25 0,-25-25 16,1 25-16,24 0 0,-25-25 16,25 25-16,-25-1 0,25 1 0,0 0 15,-25 0-15,25 0 0,0-1 16,0 1-16,0 0 16,25-25-16,0 0 15,0-25 1,-1 0-16,1 25 0,-25-24 15,25-1-15,-25 0 0,25 0 0,0 0 16,-25 1-16,24-1 16,-24 0-16,0 0 0,0 0 0,0 0 15,0 1-15,0-1 0,0 0 0,0 0 16,0 0-16,0 1 0,-24-1 16,24 0-16,-25 0 15,25 50 1,0 0-1,25 0-15,-25-1 0,0 1 16,24 0-16,-24 0 0,25 0 0,0 24 16,0-24-16,-25 0 0,25 25 0,-1-26 15,1 1-15,0 0 0,-25 25 16,25-26-16,0 1 0</inkml:trace>
  <inkml:trace contextRef="#ctx0" brushRef="#br0" timeOffset="50282.045">14188 11063 0,'0'0'0,"0"-25"0,0 0 31,25 25 0</inkml:trace>
  <inkml:trace contextRef="#ctx0" brushRef="#br0" timeOffset="50477.937">14412 10988 0,'0'-24'31,"24"24"-15</inkml:trace>
  <inkml:trace contextRef="#ctx0" brushRef="#br0" timeOffset="50639.809">14461 11137 0,'0'0'0,"25"0"16,0 0-1,0-25 1,-1 25-16</inkml:trace>
  <inkml:trace contextRef="#ctx0" brushRef="#br0" timeOffset="51166.03">14188 11063 0,'0'0'0,"0"25"31,25-25-15,-25 24-16,0 1 15,0 0-15,0 0 0,0 0 16,0 0-16,0-1 0,25 1 0,-25 0 15,0 0-15,25 0 16,-25-1-16,24 1 0</inkml:trace>
  <inkml:trace contextRef="#ctx0" brushRef="#br0" timeOffset="51426.878">14486 11088 0,'0'0'0,"0"-25"16,0 0-16,25 25 15,-25-25-15,0 0 16,25 25-16,-25-24 0,24 24 15,1-25-15,0 25 16,-25-25 0</inkml:trace>
  <inkml:trace contextRef="#ctx0" brushRef="#br0" timeOffset="51618.798">14560 11237 0,'0'24'0,"0"-48"31,0-1-15,25 25-16,-25-25 16,25 25-16,0-25 0,0 0 15</inkml:trace>
  <inkml:trace contextRef="#ctx0" brushRef="#br0" timeOffset="56422.304">15528 9748 0,'0'-25'15,"-25"25"-15,0 0 16,25-24-16,0 48 47,25 1-31,0-25-1,-25 25-15,25 0 0,-25 0 16,24-25-16,1 24 0,-25 1 15,25-25-15,-25 25 0,25 0 16</inkml:trace>
  <inkml:trace contextRef="#ctx0" brushRef="#br0" timeOffset="57018.548">15478 9624 0,'0'25'32,"25"-25"-17,-25 25-15,25-25 0,-25 25 16,25-25-16,-25 24 0,24-24 0,-24 25 16,25 0-16,-25 0 15,25 0-15,-25-1 16,25 1-1</inkml:trace>
  <inkml:trace contextRef="#ctx0" brushRef="#br0" timeOffset="57225.282">15230 9773 0,'0'0'15,"0"-25"-15,0 0 0,0 1 16,0-1-16,25 0 0,-25 0 16,25 0-16,-1 1 0,1-1 0,-25 0 15,25 0-15,0 25 0,0-25 0,24 1 16,-24-1-16,0 25 0,0-25 16,0 25-16</inkml:trace>
  <inkml:trace contextRef="#ctx0" brushRef="#br0" timeOffset="57422.51">15900 9649 0,'0'0'0,"0"25"0,0 0 16,0-1-16,25-24 15,-25 25-15,0 0 0,0 0 16,24-25-16,-24 25 0,0-1 0</inkml:trace>
  <inkml:trace contextRef="#ctx0" brushRef="#br0" timeOffset="57730.279">17314 8905 0,'-25'-25'16,"25"50"-1,0 0-15,0-1 16,0 1-16,0 0 0,25 0 16,-25 0-16,0 0 0,0-1 15,24 1-15,-24 0 0,0 0 16,0 0-16,25-25 0,-25 24 0,0 1 16</inkml:trace>
  <inkml:trace contextRef="#ctx0" brushRef="#br0" timeOffset="57934.03">16892 9029 0,'0'0'0,"0"-25"0,0 0 16,0 0-16,0 1 15,0-1-15,25 25 0,0-25 16,-1 25-16,-24-25 0,25 25 16,0 0-16,0-25 0</inkml:trace>
  <inkml:trace contextRef="#ctx0" brushRef="#br0" timeOffset="58286.342">17537 9054 0,'-25'0'16,"50"0"15,0 0-15,-25 25-1,0-1 1,0 1 0,0 0-16,0 0 15,0 0-15,0-1 16,25-24 15,-1 0-15,-24-24-16,25 24 0,0-25 15,0 25-15,0-25 0,24 0 0,-24 0 16</inkml:trace>
  <inkml:trace contextRef="#ctx0" brushRef="#br0" timeOffset="58546.857">19372 8310 0,'-24'0'16,"24"-25"-16,0 50 16,0-1-1,0 1-15,0 0 16,24 0-16,-24 0 0,0-1 15,0 1-15,0 0 0,0 0 0,0 0 16,0-1-16,0 1 0</inkml:trace>
  <inkml:trace contextRef="#ctx0" brushRef="#br0" timeOffset="58734.746">19174 8384 0,'-25'-25'0,"50"50"0,-50-75 0,25 26 15,0-1-15,0 0 16,25 25-16,-25-25 0,25 0 16,0 25-16,-1-24 0</inkml:trace>
  <inkml:trace contextRef="#ctx0" brushRef="#br0" timeOffset="59198.807">19571 8384 0,'0'25'16,"0"-50"-1,25 25 1,-25-25-16,25 25 16,-1 0-1,-24 25 17,0 0-17,0 0 1,-24-1-16,24 1 15,0 0-15,0 0 16,0 0 0,24-25-1,1 0 1,0 0 0,0 0-16,0 0 0,-1 0 15,1 0-15,0 0 16,0 0-16,0 0 0,-1 0 0,1 0 15,0 0-15,-25 24 16,-25-24 0,25 25-16,-25-25 0,1 25 0,-1 0 15,-25 24-15,1-24 0</inkml:trace>
  <inkml:trace contextRef="#ctx0" brushRef="#br0" timeOffset="91186.22">21208 8434 0,'0'-25'46,"25"25"-30,0 0 15,-1 25-15,1-25 0,0 0-1,-25 24-15,25-24 0,0 25 16,-25 0-1,24-25-15,-24 25 16,0 0-16,25-1 0,-25 1 16,0 0-16,0 0 0,0 0 0,0 24 15,25-24-15,-25 0 0,0 24 0,0-24 16,25 25-16,-25-1 0,0-24 0,0 25 16,25-25-16,-25 24 0,0 1 0,0-25 15,0 24-15,0-24 0,0 0 0,0 25 16,0-26-16,0 26 0,24-25 0,-24 0 15,0-1-15,25 1 0,-25 0 0,0 0 16,25 0-16,-25-1 0,25 1 0,0 0 16,-1-25-16,-24 25 15,25-25-15,0 25 0,0-25 16,0 0-16,0 0 16,-1 0-16,1 0 15,0 0 1,-25 24 15,-25-24-31,25 25 16,0 0-16,-25 0 0,25 0 15,-24-1-15,24 1 16,-25 0-16,25 25 0,-25-26 0,25 1 16,-25 25-16,25-25 0,0 24 0,0-24 15,0 25-15,0-25 0,0 24 0,0-24 16,0 25-16,25-26 0,0 26 0,-25 0 15,25-26-15,-1 26 0,1-25 0,0 24 16,0-24-16,24 25 0,-24-25 0,0 24 16,25-24-16,-26 0 0,26 24 0,-25-24 15,0 0-15,24 0 0,-24 0 0,-25 24 16,25-24-16,0 0 0,-25 0 0,24-1 16,-24 1-16,0 0 0,0 0 0,0 0 15,0 0-15,0-1 0,0 1 16,0 0-16,0 0 0,0 0 15,-24-1-15,24 1 16,-25-25-16,0 0 16,0 0-16</inkml:trace>
  <inkml:trace contextRef="#ctx0" brushRef="#br0" timeOffset="91983.777">17760 11509 0,'25'0'31,"0"-24"-31,0 24 15,24-25-15,-24 25 0,25-25 0,-1 25 16,1-25-16,-1 0 0,26 1 16,-26-1-16,26 0 0,-26 0 0,26 0 15,-26 1-15,26-1 0,-25 0 0,-1 0 16,1 25-16,-25-25 0,24 25 0,-24-25 16,0 25-16,0-24 0</inkml:trace>
  <inkml:trace contextRef="#ctx0" brushRef="#br0" timeOffset="92329.787">18033 11931 0,'25'0'47,"0"0"-47,-1-25 15,1 25-15,0 0 0,0-25 0,0 25 16,-1-24-16,26-1 0,-25 25 0,24-25 16,-24 0-16,25 0 0,-1 25 0,-24-24 15,25-1-15,0 0 0,-26 25 0,26-25 16,-25 25-16,0-25 0,24 25 0,-24-24 15,0-1-15,0 25 16,-1 0-16,-48 25 47</inkml:trace>
  <inkml:trace contextRef="#ctx0" brushRef="#br0" timeOffset="92634.533">18380 12502 0,'0'0'0,"25"0"15,0 0 1,0-25-16,-1 25 0,1 0 15,0-25-15,0 25 0,0-25 0,0 0 16,24 25-16,-24-24 0,25-1 0,-26 0 16,26 25-16,0-25 0,-26 0 0,26 25 15,-25-24-15,24-1 0,-24 0 16,25 25-16,-25-25 0,24 25 0,-24-25 16,0 25-16,-25-25 0,25 25 0,-1 0 15,-24 25 1</inkml:trace>
  <inkml:trace contextRef="#ctx0" brushRef="#br0" timeOffset="92898.396">18678 13122 0,'0'0'0,"25"0"15,0 0-15,-25-25 16,24 25-16,1 0 0,0-25 16,0 25-16,0-25 0,-1 25 0,26-25 15,-25 1-15,0-1 0,24 25 0,-24-25 16,25 0-16,-26 25 0,1-25 0,0 1 16,0 24-16,0-25 0,-1 25 0,1 0 15,-25-25-15,25 25 0,0 0 16,-50 0-1</inkml:trace>
  <inkml:trace contextRef="#ctx0" brushRef="#br0" timeOffset="95619.022">20960 8781 0,'-25'0'0,"50"0"109,0 0-77,0-25-17,-1 0-15,1 0 16,0 1-16,0-1 0,0 0 0,-1 0 16,26-24-16,-25 24 0,24-25 15,1 1-15,-25-1 0</inkml:trace>
  <inkml:trace contextRef="#ctx0" brushRef="#br0" timeOffset="96130.226">21406 10170 0,'0'0'15,"0"-25"-15,0 0 16,0 1-16,25-1 16,-25 0-16,25 0 0,0 0 0,0 0 15,-1 1-15,1-1 0,25 0 0,-25 0 16</inkml:trace>
  <inkml:trace contextRef="#ctx0" brushRef="#br0" timeOffset="96433.953">21580 11708 0,'-25'0'0,"50"0"15,-25-25-15,25 0 16,0 25-16,-25-25 0,24 1 15,1 24-15,0-25 0,0 0 0,0 0 16,0 0-16,24 1 0,-24-1 0,0 0 16,24 0-16,-24 0 0</inkml:trace>
  <inkml:trace contextRef="#ctx0" brushRef="#br0" timeOffset="96702.804">22076 12874 0,'0'0'16,"0"24"-16,-25-24 0,25 25 0,-24 0 15,48-25 17,-24-25-32,25 0 0,-25 1 0,25-1 15,0 0-15,24-25 0,-24 1 0</inkml:trace>
  <inkml:trace contextRef="#ctx0" brushRef="#br0" timeOffset="101044.285">14486 12526 0,'0'0'16,"-25"0"-16,0 0 0,1 0 16,-1 0-16,0 0 15,0 25-15,0 0 16,0 0-16,25 0 15,-24-1-15,24 1 0,0 0 16,0 0-16,0 0 0,0-1 0,0 1 16,0 0-16,0 0 15,24-25-15,1-25 16,0 0 0,-25 0-16,25 1 0,0-1 15,0 0-15,-25 0 0,24-24 0,1 24 16,-25 0-16,25 0 0,-25-24 15,0 24-15,0 0 0,0 0 0,0 0 16,0 1-16,-25-1 0,25-25 0,-25 25 16,25 1-16,-24-1 0,24 0 0,-25 0 15,25 0-15,-25 25 0,25-25 0,0 50 32,25-25-32,-25 25 15,25 0-15,-1 25 0,-24-26 0,25 26 16,0-25-16,25 24 0,-26 1 0,1 0 15,0-1-15,0 1 0,0-1 0,-1-24 16,1 25-16,0-25 0</inkml:trace>
  <inkml:trace contextRef="#ctx0" brushRef="#br0" timeOffset="101248.169">14908 12526 0,'0'-24'0,"0"48"0,24-48 31,-24 48-31,0 1 16,25-25-16,-25 25 0,0 0 16,0 0-1,25-25-15,-25 24 0</inkml:trace>
  <inkml:trace contextRef="#ctx0" brushRef="#br0" timeOffset="101443.055">15106 12328 0,'0'-25'47,"25"25"-47,0 0 16</inkml:trace>
  <inkml:trace contextRef="#ctx0" brushRef="#br0" timeOffset="101592.32">15131 12526 0,'0'0'0,"25"0"47,-25-24-47,24-1 16,1 0-16</inkml:trace>
  <inkml:trace contextRef="#ctx0" brushRef="#br0" timeOffset="101980.628">15751 11584 0,'0'0'0,"-25"-25"0,25 50 15,0 0 1,0-1-16,0 1 16,0 0-16,0 0 0,0 0 0,-25-1 15,25 1-15,-24 25 0,24-25 0,0-1 16,-25 1-16,0 0 0,25 25 0,-25-26 16,25 1-16,-25 0 0,1-25 0,24 25 15,-25 0-15,25-1 0,0 1 16,25 0-1,-1-25-15,1 25 16,0-25-16,25 0 0,-26 25 16,1-25-16,0 0 0,0 25 0,24-25 15,-24 0-15,0 0 0,0 24 0,0-24 16,-1 0-16,26 0 0,-25 0 0,-25 25 16,25-25-16,-1 0 0</inkml:trace>
  <inkml:trace contextRef="#ctx0" brushRef="#br0" timeOffset="102396.757">16173 11708 0,'0'0'15,"-25"0"-15,0 0 0,25 25 16,0-1 0,0 1-16,0 0 15,25-25-15,-25 25 0,0 0 16,25-1-16,-25 1 0,0 0 0,24 0 16,-24 0-16,25-25 15,-25 24-15,25-24 16,0 0-16,-25-24 15,25-1-15,-25 0 0,0 0 16,24 0-16,-24 1 0,0-1 16,0 0-16,0 0 0,0 0 0,0 1 15,0-1-15,-24 0 0,24 0 16,-25 0-16,0 25 0,25-24 16,-25 24-16,0 0 15,25 24-15,-24-24 16,24 25-16,-25-25 15</inkml:trace>
  <inkml:trace contextRef="#ctx0" brushRef="#br0" timeOffset="102603.711">16545 11733 0,'-25'0'16,"50"0"15</inkml:trace>
  <inkml:trace contextRef="#ctx0" brushRef="#br0" timeOffset="102839.763">16694 11509 0,'0'25'31,"24"-25"-31,-24 25 0,25 0 16,-25 0-16,25-1 0,-25 1 15,25 0-15,-25 0 0,25 0 0,-25-1 16,0 1-16,24 0 0</inkml:trace>
  <inkml:trace contextRef="#ctx0" brushRef="#br0" timeOffset="103732.713">17959 11212 0,'-25'0'0,"0"-25"16,0 25-1,0 0 1,25 25 0,0 0-16,0-1 15,0 1-15,0 0 0,0 0 16,0 0-16,0-1 0,0 1 15,25 0-15,-25 0 0,25 0 16,0-25-16,-25 24 16,25-24-16,-1 0 0,1 0 15,0 0 1,0-24-16,0-1 0,-1 25 16,-24-25-16,25 0 0,-25 0 15,0 1-15,0-1 16,0 0-16,0 0 0,-25 0 15,25 1-15,-24-1 0,24 0 0,-25 25 16,0-25-16,0 0 0,0 25 16,1 0-16,-1 0 15,0 0-15,25 25 0,-25-25 0,0 25 16,1 0-16,24 0 0,-25-25 16,25 24-16,-25 1 0</inkml:trace>
  <inkml:trace contextRef="#ctx0" brushRef="#br0" timeOffset="103963.738">18306 11237 0,'25'0'63</inkml:trace>
  <inkml:trace contextRef="#ctx0" brushRef="#br0" timeOffset="104356.791">18479 10914 0,'-24'25'15,"24"0"1,0-1-1,-25 1-15,25 0 16,25 0-16,-25 0 16,24-1-1,1 1-15,0-25 16,-25 25-16,25-25 0,0 25 0,0-25 16,-1 0-16,1 25 0,0-25 15,0 0-15,0 0 16,-1 25-16,1-25 0,0 24 15,0-24 1,-25 25-16,0 0 16,-25-25-16,0 0 15,25 25-15,-25-25 0,1 0 16,-1 0-16,0 0 0,0 0 16,0 0-16</inkml:trace>
  <inkml:trace contextRef="#ctx0" brushRef="#br0" timeOffset="104588.041">18653 10716 0,'-25'0'0,"25"-25"0,25 25 15,-25-25 1,25 25-16,-25-25 0,25 25 16,0-25-16,-1 1 0,1-1 15,0 25-15,0-25 0,0 0 0,-1 0 16,1 1-16</inkml:trace>
  <inkml:trace contextRef="#ctx0" brushRef="#br0" timeOffset="105238.726">19745 10443 0,'0'0'0,"-25"0"16,0 25-1,25-1-15,0 1 0,0 0 16,0 0-16,0 0 0,0-1 0,0 1 16,0 0-16,25 0 0,-25 0 0,25-1 15,-1 1-15,1-25 16,-25 25-16,25-25 0,0 0 16,0 0-16,-25-25 0,24 25 15,1-25-15,0 1 16,-25-1-16,25 0 15,-25 0-15,0 0 0,-25 25 16,25-24-16,0-1 0,-25 0 16,25 0-16,-25 25 0,25-25 15,-24 25-15,24-24 16,-25 24-16,0 0 16,0 0-16</inkml:trace>
  <inkml:trace contextRef="#ctx0" brushRef="#br0" timeOffset="105407.143">20067 10418 0</inkml:trace>
  <inkml:trace contextRef="#ctx0" brushRef="#br0" timeOffset="105788.433">20365 10096 0,'0'0'0,"0"24"0,0 1 16,0 0-1,0 0-15,0 0 16,24-1-16,-24 1 0,25 0 0,-25 0 16,0 0-16,25-1 0,0 1 15,0 0-15,-1-25 16,1 0-16,0 0 0,0 0 15,-25-25-15,25 25 16,-25-25-16,24 25 0,-24-24 0,0-1 16,25 0-16,-25 0 15,0 0-15,25 25 32,-25 25-17,25 0-15,-25 0 0,25 0 16,-25-1-16,25-24 0,-25 25 15,0 0-15,24 0 0,-24 0 16</inkml:trace>
  <inkml:trace contextRef="#ctx0" brushRef="#br0" timeOffset="106167.732">21010 9773 0,'-25'0'15,"25"25"17,25-25-32,-1 0 15,1 0-15,0 25 16,0-25-16,0 0 15,-1 0-15,1 0 0,0 0 16,0 0-16,0 24 0,-1-24 16,1 0-16,0 25 15,0 0 1,-25 0 0,0 0-16,0-1 0,0 1 15,0 0-15,-25 0 0,25 0 0,-25 0 16,25 24-16,-25-24 0,1 25 0,-1-26 15,0 26-15,0-25 0,-24 24 0,24 1 16,0-25-16,0 24 0</inkml:trace>
  <inkml:trace contextRef="#ctx0" brushRef="#br0" timeOffset="107059.678">25226 7466 0,'0'-25'0,"-24"25"32,24 25-32,-25 0 15,25 0-15,-25 0 16,25-1-16,-25-24 0,25 25 0,-25 0 16,1 0-16,-1 0 15,0-25-15,25 24 16,-25-24-16,25-24 47,25 24-47,-25-25 15,0 0-15,0 0 16,25 25-16,-25-25 0,25 25 16,-1 0-16,1 0 15,-25 25-15,25-25 0,-25 25 16,25-25-16,0 25 0,-25 0 0,24-25 15,-24 24-15,25-24 0,-25 25 0,25 0 16,-25 0-16,25-25 16,0 0-16</inkml:trace>
  <inkml:trace contextRef="#ctx0" brushRef="#br0" timeOffset="107484.464">25350 7193 0,'0'0'0,"-24"0"0,-1-24 15,-25 24-15,25 0 0,1 0 16,-26 0-16,25 0 0,0 0 0,1 24 16,-1-24-16,-25 25 0,25 0 0,1 0 15,-1 0-15,25 24 0,-25-24 0,0 25 16,0-1-16,25-24 0,-25 25 0,25-1 15,0 1-15,0-1 0,0-24 0,0 25 16,25-1-16,-25 1 0,25-25 0,0 24 16,25-24-16,-26 0 0,26 25 0,0-50 15,-1 25-15,1-25 0,-1 24 0,1-24 16,0 0-16,-1-24 0,1 24 0,-1-25 16,1 0-16,0 0 0,-26 0 0,26 0 15,-25-24-15,0 24 0,-1-25 0,-24 1 16,0-1-16,0 1 0,0-1 0,0 0 15,0 1-15,-24-1 0,-1 1 16,0 24-16,0-25 0,0 1 0,1 24 16,-1-25-16,0 25 0,-25 1 0,1 24 15,24-25-15,-25 25 0,1 25 0,-26-25 16,26 24-16,-1 1 0,1 0 0,-1 25 16,0-26-16,1 26 0,24 0 0</inkml:trace>
  <inkml:trace contextRef="#ctx0" brushRef="#br0" timeOffset="111244.558">21679 9872 0,'0'-25'16,"25"25"46,-25 25-62,25-25 16,-25 25-16,25-25 0,-25 25 0,25-25 15,-1 25-15,1-25 0,-25 24 16,25-24-16,0 0 0,0 0 16,-1 0-16,1 0 15,0 0-15,0-24 0,0 24 16,-1-25-16,1 0 0,25-25 0,-25 26 16,24-26-16,-24 25 0,25-24 0,-26-1 15,26 0-15,0 1 0,-26-1 0,26 1 16,-25-1-16,24 25 0,-24-24 0,0 24 15,0 0-15,0 0 0,-1 0 16,1 1-16,-25 48 94,-25-24 140,25-24-234</inkml:trace>
  <inkml:trace contextRef="#ctx0" brushRef="#br0" timeOffset="112097.578">20786 8706 0,'0'0'0,"25"0"31,0 0-15,0 0 0,-25 25-16,25-25 0,-1 0 15,1 0-15,0 25 16,0-25-16,0 0 0,-1 0 16,1 0-16,0 0 15,0 0 1,0-25-16,-1 0 15,1 1-15,0-1 0,-25 0 0,50 0 16,-26-24-16,1 24 0,0-25 0,0 1 16,0-26-16,-1 26 0,26-26 0,-25 26 15,0-26-15,24 1 0,-24 24 0,25-24 16,-26 24-16,1 0 0,0 26 0,0-26 16,0 25-16,0 0 0,-1 1 15,-48 24 220</inkml:trace>
</inkml:ink>
</file>

<file path=ppt/ink/ink2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1-09-25T07:14:08.193"/>
    </inkml:context>
    <inkml:brush xml:id="br0">
      <inkml:brushProperty name="width" value="0.05292" units="cm"/>
      <inkml:brushProperty name="height" value="0.05292" units="cm"/>
      <inkml:brushProperty name="color" value="#FF0000"/>
    </inkml:brush>
  </inkml:definitions>
  <inkml:trace contextRef="#ctx0" brushRef="#br0">8037 4787 0,'25'0'125,"-1"0"-109,1 0-16,0 0 15,25 0-15,-26 0 16,26 0 0,-25-25-1,24 25 1,-24 0-16,0 0 15,0 0-15,49 0 16,-49 0-16,0 0 16,24 0-16,1 0 15,-25 0-15,0 0 16,-1 0-16,26 0 16,-25 0-1,0 0-15,-1 0 16,1 0-16,0 0 15,0 0-15,0 0 32,-1 0-17,1 0 142,0 0-142,25 0-15,-25 0 16,24 0-16,-24 0 15,25 0-15,-26 0 16,1 0-16,25 0 16,-25 0-1,-50 0 142,-25 25-157,1-25 15,24 0-15,-25 25 16,1-25-16,-26 0 15,25 25-15,26-25 16,-26 0-16,25 0 16,-24 0-16,-1 0 15,0 0 1,26 0-16,-1 0 16,0 0-16,0 0 15,0 0-15,-24 0 16,-1 0-1,50 25-15,-25-25 16,1 0-16,-1 0 16,0 25-16,0-25 15,0 0 1,1 0-16,-1 0 16,0 0-16,0 0 15,0 0 1,1 0-16,-1 0 15,0 0 17,0 0-1,0 0 0,50 0 110,25 0-141,24 0 15,25 0-15,-49 0 16,0 0-16,-1 0 16,1-25-16,-1 25 15,51 0-15,-26-25 16,0 25-16,-49 0 16,0 0-16,0 0 15,49 0-15,-49 0 16,0 0-1,0 0-15,0 0 16,-1 0 0,1 0-16,0 0 15,0 0-15,0 0 16,-1 0-16,1 0 16,0 0-16,0 0 15,0-25 1,-1 25-16,1 0 15,0 0 32,-99 25 63,49 0-110,-25-25 15,1 0-15,-1 25 16,25-25-16,-24 24 16,24-24-16,-50 0 15,50 25-15,-24-25 16,24 0-16,-25 0 15,1 0 1,24 0-16,0 0 16,0 0-16,-24 0 15,-1 25-15,25-25 16,1 0-16,-26 0 16,0 0-16,26 0 15,-1 0-15,0 0 31</inkml:trace>
  <inkml:trace contextRef="#ctx0" brushRef="#br0" timeOffset="4255.208">26169 4837 0,'25'0'125,"49"0"-109,75 0-16,-50 0 15,100 0-15,24 0 16,50 0-16,0 0 16,49 0-16,-49-25 15,0 25-15,0-25 16,-1 0-16,-73 1 15,-1 24-15,-24 0 16,-50 0-16,-25 0 16,25 0-16,-49 0 15,-1 0-15,-24 0 16,-1 0-16,-24 0 16,0 0-16,49 0 15,-24 0-15,-25 0 31,0 0-31,-1 0 16,-123 0 140,25 0-140,-26 0-16,-24 0 16,-24 0-16,-26 0 15,-24 0-15,-1 0 16,1 0-16,-26 0 15,1 0-15,25 0 16,-1 0-16,26 0 16,98 0-16,1 0 15,49 0 1,-25 24-16,26-24 0,-1 0 16,-25 0-1,25 0-15,1 0 16,-1 0-16,0 0 15,0 0-15,0 0 16,1 25-16,-1-25 16,-50 0-16,51 0 15,-26 25-15,0-25 16,1 25-16,24-25 16,0 0-16,-24 25 15,24-25-15,0 0 16,0 0-16,-25 0 15,26 25-15,-1-25 16,0 0-16,25 24 16,-25-24-16,0 0 15,-24 0-15,24 25 16,0-25-16,-24 25 16,-1-25-16,0 0 15,26 0-15,-1 0 16,-25 0-16,50 25 15,-25-25-15,1 0 16,-1 0-16,0 0 16,50 0 124,0 0-124,24 0-16,-24 0 16,0 0-16,74 0 15,-25 0-15,1 0 16,24 0-16,50 0 15,74-25-15,-49 25 16,99-25-16,-50 0 16,0 1-16,25-1 15,25 25-15,-25-25 16,0 0-16,-49 25 16,24-25-1,-50 25-15,-73 0 0,-51-25 16,26 25-16,-51 0 15,1 0 1,0 0-16</inkml:trace>
  <inkml:trace contextRef="#ctx0" brushRef="#br0" timeOffset="20959.593">7962 14486 0,'75'0'125,"-1"0"-109,1 0-16,-1 0 16,0 0-16,1 0 15,49 0-15,-25 0 16,25 0-16,-25 0 16,25 0-16,-49 0 15,-1 0-15,1 0 16,-26 0-16,1 0 15,-1 0-15,26 0 16,-26 0-16,26 0 16,-26 0-16,26 0 15,-1 0-15,1 0 16,-26 0 0,1 0-16,24 0 0,-24 0 15,24 0 1,-49 0-16,0 0 15,49 0-15,-49 0 0,0-25 16,0 25 0,49 0-16,-49-25 15,0 25-15,24-24 16,-24 24-16,0 0 16,25 0-16,-26 0 15,1-25-15,0 25 31,-50 0 63,0 0-94,1 0 16,-26 25-16,0-25 15,-24 0-15,0 24 16,24 1 0,-24 0-16,-26-25 15,26 25-15,-25 0 0,-1-1 16,1 1 0,-25 0-16,50-25 15,-25 0-15,24 0 16,1 0-16,24 0 15,25 0-15,-24 0 16,-1 25-16,1-25 16,-1 0-16,0 0 15,25 0-15,-24 0 16,24 0-16,-25 0 16,26 0-1,-1 0 1,0 0-1,0 0 1,0 0 0,1 0 15,-1 0 0,0 0-15,0 0 15,0 0-15,1 0-16,-1 0 15,-25-25 1,25 25 0,-24 0-16,-1 0 15,1 0-15,24-25 16,-50 25-16,26 0 15,-1 0-15,25 0 16,1 0-16,-1 0 31</inkml:trace>
  <inkml:trace contextRef="#ctx0" brushRef="#br0" timeOffset="24999.284">9004 11435 0,'0'25'344,"0"24"-313,0-24-15,-25-25 202,25-25 111,0 1-298,0-1 63,0 0 15</inkml:trace>
  <inkml:trace contextRef="#ctx0" brushRef="#br0" timeOffset="30559.533">11286 12502 0,'0'-25'31,"-25"25"-15,1-25 15,-1 25-16,0 0 1,0 0 62,25 25-62,0 24 15,0-24-15,75 0 15,-51 0 0,1-25 16,-25-50-16,-49-49-15,-76-25 31,76 99-32,24 25 1,0 0 31,25 25-47,0 25 31,0 24-15,75-49 15,-26 0-15,-49-50 109,25 50-32,25-25-61,-25 0 15,-25-25-32,0-25 1,0-24-1,0-1 17,0 51-1,0 48 31,0 51-46,24-26 15,1-49-31,0 25 32,-50-25 61,-49-25-61,74 50 61,25-25-61,-1 0-1,-24-25 31,0-24-30,-49 24-32,24 0 31</inkml:trace>
</inkml:ink>
</file>

<file path=ppt/ink/ink2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1-09-22T08:48:11.752"/>
    </inkml:context>
    <inkml:brush xml:id="br0">
      <inkml:brushProperty name="width" value="0.05292" units="cm"/>
      <inkml:brushProperty name="height" value="0.05292" units="cm"/>
      <inkml:brushProperty name="color" value="#FF0000"/>
    </inkml:brush>
  </inkml:definitions>
  <inkml:trace contextRef="#ctx0" brushRef="#br0">24581 2332 0,'0'0'0,"-24"-25"0,48 25 78,1-25-78,0 25 16,0-25-16,24 25 0,-24 0 0,0-25 16,25 25-16,-26 0 0,26-24 15,-25 24-15,0 0 0,0 0 0,-1-25 0,-48 25 32,-1 0-17,0 0-15,0 0 0,0 0 16,-24 25-16,-1-25 0,25 0 0,-24 24 0,-1-24 15,0 0-15,1 25 0,-1-25 16,1 0-16,24 0 0,0 25 0,0-25 16,0 0-16,25 25 15,25-25 1,-25-25-16,25 25 0,0 0 0,0 0 16,-1 0-16,26 0 0,0-25 0,-26 25 15,26 0-15,0 0 0,-26-25 16,26 25-16,-25 0 0,0 0 0,-1-24 15,1 24-15,-50 0 16,1 0 0,-1 0-16,0 24 15,0-24-15,0 0 0,1 0 0,-1 25 16,0-25-16,-25 0 0,26 0 16,-1 25-16,50-25 15</inkml:trace>
  <inkml:trace contextRef="#ctx0" brushRef="#br0" timeOffset="11235.309">4242 3473 0,'0'-25'15,"24"25"17,-48 0 343,-1 25-344,25-1-31,-25-24 0,0 25 16,0 0-16,1 0 0,-1 0 0,0-1 15,0 1-15,-24 0 0,-1 0 0,25 0 16,-24 24-16,-1-24 0,0 25 0,26-25 15,-26-1-15,0 26 0,1-25 0,-1 24 16,0-24-16,1 0 0,-1 0 0,1 24 16,-1-24-16,25 0 0,-24 0 0,24 0 15,-25-1-15,25 1 0,-24 0 0,24 0 16,-25 0-16,26-1 0,-26 1 0,25 0 16,0 0-16,-24 0 0,24-1 15,0-24-15,0 25 0,-24 0 0,24 0 16,0 0-16,0-1 0,0 1 0,1-25 15,-1 25-15,0 0 0,0-25 0,0 25 16,25-1-16,-24-24 0,-1 25 16,25-50 15,25 25-31,-1-24 0,-24-1 16,25 0-16</inkml:trace>
  <inkml:trace contextRef="#ctx0" brushRef="#br0" timeOffset="12088.154">4341 3423 0,'0'-25'31,"25"25"48,-25 25-79,24 0 0,1-25 15,-25 25-15,25-1 0,0 1 0,0 0 16,-1 0-16,26 24 0,-25-24 0,0 25 15,-1-25-15,26 24 0,-25-24 0,24 25 16,-24-1-16,25 1 0,-25-25 16,24 24-16,-24 1 0,25 0 0,-1-1 15,-24 1-15,25-25 0,-1 24 0,-24 1 16,25-1-16,-25-24 0,24 25 0,-24-1 16,0-24-16,0 25 0,-1-25 0,1-1 15,0 1-15,0 25 0,0-25 0,-25-1 16,24-24-16,-24 25 0,0 0 0,25-25 15,-25 25-15,0 0 16,-25-50 15,1 0-15</inkml:trace>
  <inkml:trace contextRef="#ctx0" brushRef="#br0" timeOffset="12783.282">2505 4638 0,'0'0'0,"-25"0"16,25 25-16,25-25 31,0 0-15,0 0-16,0 25 0,24-25 0,1 0 16,0 25-16,-1-25 0,26 0 15,-26 25-15,50-25 0,-24 24 0,-1-24 16,25 0-16,1 25 0,-1-25 0,25 0 15,-25 0-15,25 0 0,-25 0 0,25 0 16,-24 25-16,24-25 0,-25 0 0,25 0 16,-25 0-16,-25 0 0,26 0 0,-1 0 15,-25 0-15,1 0 0,-1 0 0,-24 25 16,-1-25-16,1 0 0,0 0 0,-26 0 16,1 0-16,0 0 0,0 0 0,0 0 15,-25-25 16</inkml:trace>
  <inkml:trace contextRef="#ctx0" brushRef="#br0" timeOffset="13411.274">4887 2952 0,'0'0'0,"24"0"0,-24-25 0,25 25 0,0 0 16,0 0-16,0 25 15,-1 0-15,-24-1 16,25 1-16,-25 0 0,0 0 16,0 0-16,0-1 0,0 1 0,-25 0 15,25 0-15,0 0 0,-24-1 16,-1 1-16,25 0 0,-25 0 15,25 0 1,0-50 0,25 25-1,-25-25 1,25 25-16,-25-25 0,24 25 0,-24-25 16,25 1-16,0-1 0,-25 0 15,25 0-15,0 0 0,-25 1 16,24-1-16,-24 0 15,-24 50 17,24 0-17,-25 24-15,0-24 16,25 0-16,0 0 0,-25-1 0,25 1 16,0 0-16,0 0 0,0 0 0,0-1 15,25 1-15,-25 0 16,25-25-16,-25 25 0,25-25 15,-1 0-15</inkml:trace>
  <inkml:trace contextRef="#ctx0" brushRef="#br0" timeOffset="13588.173">5482 3349 0,'0'0'0,"0"24"15,0 1-15,0 0 16,0 0 0,0 0-16,0-1 15,0 1-15,-25 0 16</inkml:trace>
  <inkml:trace contextRef="#ctx0" brushRef="#br0" timeOffset="14394.846">2133 4787 0,'25'0'31,"0"0"-15,0 0-1,-1 0-15,-24 25 16,25-25-16,0 25 0,0 0 16,-25 0-16,0-1 0,0 1 15,0 0-15,0 0 0,0 0 16,-25-1-16,25 1 15,0 0-15,-25-25 0,25 25 16,0-50 15,25 25-15,-25-25-16,0 0 0,0 1 0,25-1 16,-25 0-16,0 0 0,25 0 0,-25-24 15,24 24-15,-24 0 0,0 0 0,0 0 16,25 25-16,-25-24 0,0 48 31,0 1-15,-25-25-16,25 25 0,0 0 15,0 0-15,0 0 0,0-1 16,0 1-16,0 0 0,0 0 16,0 0-16,25-25 0,-25 24 15,25 1-15,0 0 16,0-25-16,-1 0 0</inkml:trace>
  <inkml:trace contextRef="#ctx0" brushRef="#br0" timeOffset="14747.675">2654 5110 0,'0'0'0,"25"0"47,0 0-47,-25 25 15,25-25-15,-1 0 0,1 0 16,-25 24-16,25-24 16,-25 25-16,0 0 15,0 0-15,-25 0 16,0-1-1,1-24-15,24 25 0,0 0 32,24-25-17,1 0-15,0 0 16,0 0-16,24 0 0,-24 0 0,50 0 16,-26-25-16,26 25 0,-1 0 0</inkml:trace>
  <inkml:trace contextRef="#ctx0" brushRef="#br0" timeOffset="15568.354">5631 5209 0,'0'-25'15,"0"0"-15,24 25 16,1 0-16,-25-24 16,25 24-16,0 24 15,0-24-15,-1 25 0,1-25 16,-25 25-16,25 0 0,-25 0 15,25-1-15,-25 1 0,0 0 0,0 0 16,0 0-16,-25-1 0,25 1 16,-25 0-16,25 0 0,0 0 0,-25-25 15,25 24-15,-24-24 0,24 25 0,-25-25 16,25 25-16,0-50 16,25 25-1,-25-25-15,0 1 0,24-1 16,-24 0-16,25 0 0,-25-24 15,25 24-15,-25 0 0,25 0 0,0 0 16,-25-24-16,0 24 0,25 25 16,-25-25-16,24 0 0,-24 1 15,0 48 1,0 1 0,0 0-16,-24 0 15,24 0-15,0-1 0,0 1 16,0 0-16,0 0 0,0 0 0,0-1 15,0 1-15,0 0 0,0 0 0,24-25 16,-24 25-16,0-1 0,25 1 0,-25 0 16,25 0-16</inkml:trace>
  <inkml:trace contextRef="#ctx0" brushRef="#br0" timeOffset="16042.597">6226 5457 0,'0'-25'16,"25"25"-16,0 0 31,-25-25-31,24 25 0,1 25 16,0-25-1,-25 25-15,25-25 16,-25 25-16,0 0 15,-25-1 1,25 1-16,-25-25 0,25 25 16,-25 0-16,1-25 15,24 25-15,-25-25 0,0 0 16,50 0 15,0 0-15,-1 0-16,1 0 15,-25 24-15,25-24 0,0 0 0,0 0 16,-1 25-16,1-25 16,0 25-16,0 0 15,-25 0-15,0-1 16,0 1 0,-25 0-1,0-25-15,0 25 0,1-25 16,-1 0-16,0 0 0,0 25 15,0-25-15,-24 0 0,24 0 0,0-25 16</inkml:trace>
  <inkml:trace contextRef="#ctx0" brushRef="#br0" timeOffset="17064.498">8880 3597 0,'-25'0'47,"0"0"0,25 24-47,-24-24 0,-1 0 15,0 25-15,0-25 0,0 25 0,-24-25 16,24 25-16,-25-25 0,26 25 0,-26-25 15,25 25-15,-24-25 0,24 24 0,0-24 16,0 0-16,0 25 0,1-25 0,-1 0 16,0 25-16,50 0 31,0 0-15,-1-1-16,1 1 0,0 0 15,25-25-15,-26 25 0,26 0 0,-25-1 16,0 1-16,-1-25 0,26 25 0,-25 0 15,0-25-15,-1 25 0,-24-1 0,25-24 16,0 25-16,0-25 0,0 25 16</inkml:trace>
  <inkml:trace contextRef="#ctx0" brushRef="#br0" timeOffset="17307.076">9153 3696 0,'0'-25'16,"0"50"0,-25-25-1,25 25-15,0 0 0,0-1 16,0 1-16,0 0 0,0 0 0,0 0 15,-25-1-15,25 26 0,0-25 0,0 0 16,0-1-16,0 1 0,0 0 16</inkml:trace>
  <inkml:trace contextRef="#ctx0" brushRef="#br0" timeOffset="17715.357">9699 4217 0,'-25'0'62,"25"25"-62,0-1 16,-25-24-16,25 25 0,-25 0 15,0 0-15</inkml:trace>
  <inkml:trace contextRef="#ctx0" brushRef="#br0" timeOffset="18116.127">10145 3870 0,'-25'0'31,"25"24"-31,0 1 15,0 0-15,0 0 0,0 0 16,0-1-16,0 1 0,0 0 16,0 0-16,0 0 0,0-1 15,25 1-15,0 0 16,0 0-16,0-25 16,-1 0-16,1 0 0,0 0 15,0 0-15,0 0 0,-1-25 0,1 0 16,0 25-16,-25-25 0,25 1 15,0-1-15,-25 0 0,24 0 16,-24 0-16,0-24 0,0 24 0,0 0 16,-24 0-16,24 1 0,-25-1 15,0 0-15,0 25 16,25-25-16,-25 25 0,1 0 16,-1 25-16,0-25 0,0 0 0</inkml:trace>
  <inkml:trace contextRef="#ctx0" brushRef="#br0" timeOffset="18355.989">10964 4341 0,'-25'0'32,"25"25"-32,-25-1 15,0 1 1,0 0-16,1-25 16</inkml:trace>
  <inkml:trace contextRef="#ctx0" brushRef="#br0" timeOffset="18758.783">11311 3994 0,'0'0'0,"0"-25"16,0 50 15,0-1-15,0 1-16,0 0 0,0 0 15,0 0-15,0-1 0,0 1 16,0 0-16,25-25 0,-25 25 16,25 0-16,-1-25 15,1 0 1,0 0-16,0 0 15,0 0-15,-25-25 0,24 25 0,1-25 16,0 0-16,-25 0 0,25 25 16,-25-24-16,25-1 0,-25 0 0,0 0 15,0 0-15,0 1 0,0-1 16,-25 25-16,0-25 16,0 25-16,0-25 0,1 25 15,-1 0-15,0 0 0,0 0 0</inkml:trace>
  <inkml:trace contextRef="#ctx0" brushRef="#br0" timeOffset="19143.583">11981 3671 0,'0'0'16,"24"25"31,1-25-31,0 25-16,0-25 0,-25 25 15,25-25-15,-1 24 0,1-24 0,0 25 16,0-25-16,0 25 0,0-25 0,-1 25 15,1-25-15,0 25 0,0-25 0,-25 24 16,25-24-16,-1 25 0,-24 0 16,25-25-16,-25 25 0,0 0 0,0-1 15,0 1 1,0 0-16,0 0 0,-25-25 0,25 25 16,-24-1-16,-1 1 0,25 0 0,-25 0 15,0 0-15,0-1 0,1 1 0,-1 0 16,-25 0-16,25 0 0</inkml:trace>
  <inkml:trace contextRef="#ctx0" brushRef="#br0" timeOffset="20247.933">8483 4589 0,'0'-25'0,"25"25"16,-25-25 0,25 25-1,-50 0 16,25 25-15,-25-25-16,25 25 16,-25-25-16,25 25 0,-24-1 0,24 1 15,-25 0-15,0 0 0,0 0 0,0-1 16,1 1-16,-1 0 0,25 0 16,-25 0-16,0 0 0,0-1 0,1 1 15,-1 0-15,0 0 0,25 0 16,-25-1-16,25 1 15,0 0-15,0 0 16,25-25-16,-25 25 16,25-1-16,0-24 15,-25 25-15,24-25 0,1 25 0,0-25 16,0 25-16,0-25 0,-1 25 16,1-25-16,0 24 0</inkml:trace>
  <inkml:trace contextRef="#ctx0" brushRef="#br0" timeOffset="20634.425">8756 4961 0,'0'0'0,"-25"0"0,25-25 15,-25 25-15,25 25 16,0 0 0,0 0-16,0-1 15,0 1-15,0 0 16,0 0-16,0 0 16,25-25-1,0 0 1,0 0-16,0-25 15,-1 25-15,-24-25 0,25 25 16,-25-25-16,25 0 0,-25 1 16,0-1-16,0 0 15,0 0-15,0 0 0,-25 25 16,25-24-16,0-1 0,-25 25 16,1 0-16,-1 0 15,0 0-15</inkml:trace>
  <inkml:trace contextRef="#ctx0" brushRef="#br0" timeOffset="20799.33">9128 5035 0,'0'-24'0,"-25"24"31</inkml:trace>
  <inkml:trace contextRef="#ctx0" brushRef="#br0" timeOffset="21282.588">9327 4911 0,'0'0'0,"0"-24"32,24 24-17,1 0 1,0 0-1,-25 24 1,-25 1 0,25 0-16,-25 0 15,1 0-15,-1-1 16,0 1 0,0-25-16,25 25 0,0 0 15,0 0 16,25-25-31,-25 24 16,25-24-16,0 25 0,-1-25 16,-24 25-16,25-25 0,-25 25 15,0 0 1,0-1 0,-25-24-16,1 25 15,-1-25 1,0 0-16,0 0 15</inkml:trace>
  <inkml:trace contextRef="#ctx0" brushRef="#br0" timeOffset="21731.333">9649 4986 0,'0'0'16,"0"-25"-16,25 25 16,0 0-1,-1 25 1,1-25-16,0 25 16,-25-1-1,0 1 1,0 0-16,-25-25 15,25 25-15,-25-25 0,1 25 16,-1-1 0,0-24-1,25 25-15,25-25 16,0 0 0,-25 25-1,24-25-15,1 25 16,0-25-16,-25 25 0,0-1 15,0 1 1,0 0 0,-25-25-16,0 25 15,1-25-15,-1 25 16,0-25-16,0 0 0</inkml:trace>
  <inkml:trace contextRef="#ctx0" brushRef="#br0" timeOffset="21928.272">10071 5457 0,'0'25'15,"-25"-25"1,25 25-16,-25-25 0,25 24 15,-25-24-15,25 25 0,-25-25 16,25 25-16,-24-25 0,-1 25 0</inkml:trace>
  <inkml:trace contextRef="#ctx0" brushRef="#br0" timeOffset="22348.448">10393 5110 0,'0'0'0,"-25"0"16,25 25-1,0-1-15,0 1 16,0 0-16,0 0 15,0 0-15,0-1 0,0 1 16,0 0-16,0 0 0,25-25 16,-25 25-16,25-25 0,-25 24 15,25-24-15,0 0 16,-1 0-16,1 0 16,0-24-16,0 24 15,-25-25-15,25 0 16,-25 0-16,0 0 0,0 1 15,0-1-15,0 0 0,0 0 16,0 0-16,-25 25 0,25-24 0,0-1 16,-25 25-16,25-25 0,-25 25 15,0 0-15,1 0 16,-1 0-16</inkml:trace>
  <inkml:trace contextRef="#ctx0" brushRef="#br0" timeOffset="22543.357">10790 5333 0,'0'0'0,"-25"0"46</inkml:trace>
  <inkml:trace contextRef="#ctx0" brushRef="#br0" timeOffset="23047.123">11137 5135 0,'0'-25'16,"0"0"15,25 25-15,0 0-1,0 0-15,0 25 16,-25 0-1,0-1-15,0 1 16,-25 0-16,25 0 16,-25-25-16,0 25 15,0-1-15,0-24 16,25 25-16,-24-25 0,24 25 16,0 0-1,24-25 1,-24 25-16,25-25 0,0 0 15,-25 24-15,25-24 0,0 0 0,0 25 16,-1-25-16,-24 25 16,25-25-16,-25 25 0,0 0 31,-25-25-15,25 24-16,-24-24 0,-1 0 15,0 0-15,0 0 16,0 0-16,0 0 0,1 0 15,-1 0-15,0 0 0,0-24 16</inkml:trace>
  <inkml:trace contextRef="#ctx0" brushRef="#br0" timeOffset="23567.829">11609 5209 0,'0'25'47,"0"0"-31,0-1-16,0 1 16,0 0-16,0 0 0,0 0 15,0-1-15,0 1 0,0 0 16,0 0-16,24 0 15,1-1 1,0-24-16,0 0 16,0-24-16,-1 24 15,1 0-15,-25-25 0,25 25 16,-25-25-16,25 25 0,-25-25 16,0 50 15,0 0-31,0 0 15,0-1-15,-25-24 0,25 25 16,0 0-16,0 0 0,0 0 0,-25-1 16,25 1-16</inkml:trace>
  <inkml:trace contextRef="#ctx0" brushRef="#br0" timeOffset="23775.711">12129 5655 0,'0'0'0,"0"25"16,0 0-16,0 0 15,-24-25-15,24 25 0,-25-25 16,0 24-16,0-24 0,0 25 15</inkml:trace>
  <inkml:trace contextRef="#ctx0" brushRef="#br0" timeOffset="24522.046">12353 5259 0,'0'0'0,"0"-25"16,0 0 0,25 25-1,-25-25-15,24 25 0,1-25 16,0 25 0,-25 25 30,0 0-30,0 0-16,0 0 0,0-1 16,0 1-16,0 0 0,0 0 15,0 0-15,0-1 0,0 1 0,0 0 16,0 0-16,25-25 0,-25 25 16,0-1-16,25-24 15,-1 0 1,-24-24-16,25 24 0,0-25 15,-25 0-15,25 0 16,-25 0-16,25 1 0,-25-1 16,0 0-16,0 0 0,0 0 0,0 1 15,0-1-15,-25 25 0,25-25 16,0 0-16,0 0 0,-25 25 0,25-24 16,-25 24-16,0 0 15,1 0-15,-1 0 0,0 24 16,0-24-16,0 25 0</inkml:trace>
  <inkml:trace contextRef="#ctx0" brushRef="#br0" timeOffset="24723.441">12849 5432 0,'-25'0'16</inkml:trace>
  <inkml:trace contextRef="#ctx0" brushRef="#br0" timeOffset="25207.34">13122 5184 0,'0'-25'0,"0"1"15,24-1 1,1 25-1,0 0 1,0 25 0,0-25-1,-25 24-15,0 1 16,25-25-16,-25 25 0,0 0 16,-25-25-16,25 25 0,0-1 15,-25-24-15,0 25 0,0-25 16,25 25-16,-25-25 0,25 25 15,-24-25-15,24 25 32,24-25-17,1 24 1,0-24-16,-25 25 16,25-25-16,-25 25 15,0 0 1,0 0-1,-25-1 1,0 1-16,0-25 16,1 0-16,-1 0 15</inkml:trace>
  <inkml:trace contextRef="#ctx0" brushRef="#br0" timeOffset="25700.078">13568 5184 0,'25'0'47,"0"0"-32,0 25-15,-1-25 16,1 0-16,-25 25 0,25-25 16,0 0-16,-25 25 15,25-25-15,-25 24 0,0 1 16,-25-25 0,25 25-16,-25-25 0,0 25 15,0-25-15,1 25 0,-1-25 16,0 24-16,0-24 15,25 25 1,25-25 0,0 0-1,-25 25-15,25-25 16,-1 25-16,1-25 16,-25 25-16,25-25 0,-25 24 0,25-24 15,-25 25-15,0 0 16,-25-25-16,0 25 15,0-25-15,1 0 16,-1 0-16,0 0 0,0 0 16,0 0-16,1 0 15</inkml:trace>
  <inkml:trace contextRef="#ctx0" brushRef="#br0" timeOffset="26067.972">13915 5085 0,'0'-25'0,"25"25"15,0 0 1,-25 25-16,25-25 16,-25 25-16,25-25 0,-25 25 15,24-1-15,1-24 16,-25 25-16,25-25 0,0 25 0,0 0 15,-1-25-15,1 25 16,0-25-16,0 0 0,-25 24 16,25-24-16,-1 0 0,1 0 15,-25 25-15,25-25 0,0 0 16,-25 25-16,0 0 16,-25 0-1,25-1-15,-25-24 0,25 25 16,-25 0-16,1 0 0,-1 0 0,0-1 15,0 26-15,0-25 0,1 0 0,-1-1 16,-25 26-16,25-25 0,-24 0 0,-1-1 16,1 1-16,-1 0 0</inkml:trace>
  <inkml:trace contextRef="#ctx0" brushRef="#br0" timeOffset="27055.984">7218 3572 0,'0'0'0,"0"-25"0,-25 25 15,25-25-15,-24 25 16,24 25 0,-25 0-16,0 0 15,25-1-15,0 1 0,-25 0 16,25 0-16,-25 0 0,25 0 0,0-1 15,0 1-15,-24 0 0,24 0 0,0 0 16,0-1-16,24 1 0,-24 0 16,25 0-16,0 0 15,0-50 1,0 0-16,-1 25 16,-24-25-16,25 0 0,-25 1 0,25-1 15,-25 0-15,0 0 0,25 0 0,-25 1 16,0-26-16,0 25 0,0-25 0,-25 26 15,25-1-15,0-25 0,-25 25 0,25 1 16,-25-1-16,25 0 0,-24 0 16,-1 25-16,25-25 0,-25 25 0,0 25 15,0 0 1,1 0-16,-1 0 16,25-1-16,0 1 0,0 0 0,0 0 15,0 0-15,0-1 0,25 1 16,-25 0-16,24 0 0,1 0 15,-25 0-15,25-25 0,-25 24 0,25-24 16,0 0-16,-25 25 0,24-25 0</inkml:trace>
  <inkml:trace contextRef="#ctx0" brushRef="#br0" timeOffset="27227.396">7441 3696 0,'0'25'0,"0"0"32,0-1-32,0 1 15,0 0-15,0 0 0,0 0 16,0-1-16,0 1 0</inkml:trace>
  <inkml:trace contextRef="#ctx0" brushRef="#br0" timeOffset="27438.942">7714 3820 0,'0'0'0,"0"-25"0,25 25 16,0 0-1,0 0 1,-1 0-16</inkml:trace>
  <inkml:trace contextRef="#ctx0" brushRef="#br0" timeOffset="27586.37">7689 3994 0,'0'0'0,"25"24"32,0-24-17</inkml:trace>
  <inkml:trace contextRef="#ctx0" brushRef="#br0" timeOffset="28364.038">6970 4812 0,'0'25'31,"0"0"-15,0 0-16,0-1 0,-25 26 16,25-25-16,0 0 0,0-1 0,0 1 15,0 0-15,-24 0 0,24 0 16,0-1-16,0 1 0,0 0 0,0 0 16,24 0-16,1-25 15,-25 24-15,25-24 0,0 0 16,-25-24-16,25 24 0,-1 0 0,1 0 15,0-25-15,0 0 0,0 0 16,-1 0-16,-24 1 0,0-1 16,0 0-16,0 0 0,0-24 0,0 24 15,0 0-15,-24 0 0,24-24 0,0 24 16,-25 0-16,25 0 0,-25 0 0,0 25 16,25-25-16,-25 25 0,1 0 15,-1 0-15,25 25 16,-25-25-16,0 25 0,25 0 0,-25-25 0,25 25 15,-24 0-15,24-1 0,0 1 0,0 0 16,0 0-16,0 0 16,0-1-16,24 1 0,-24 0 15,25-25-15,-25 25 0,25-25 0,0 25 16,0-25-16,-1 0 16,-24 24-16,25-24 0</inkml:trace>
  <inkml:trace contextRef="#ctx0" brushRef="#br0" timeOffset="28711.864">7317 5159 0,'0'-24'15,"25"24"1,0 0-1,0 0 1,-25 24-16,0 1 16,0 0-1,-25 0 1,25 0-16,-25-25 16,25 24-16,-25 1 0,1-25 15,24 25-15,-25-25 16,25 25-16,25-25 31,-1 0-15,1 0-16,0 0 0,0 0 15,0-25-15,-1 25 0,1 0 0</inkml:trace>
  <inkml:trace contextRef="#ctx0" brushRef="#br0" timeOffset="29343.372">6846 5953 0,'0'0'0,"0"-25"0,25 25 16,-25-24-1,0 48 16,-25-24-15,25 25-16,0 0 0,0 0 16,-25 0-16,25-1 0,0 1 15,0 0-15,0 0 0,0 0 16,0-1-16,0 1 0,0 0 16,25-25-16,-25 25 15,25-25-15,0 0 16,0 0-16,-1 0 0,1 0 15,0-25-15,0 0 16,0 25-16,-25-25 0,24 1 0,1-1 16,-25 0-16,0 0 0,0 0 15,0 1-15,0-1 0,-25 0 16,25 0-16,0 0 0,-24 25 0,24-24 16,-25 24-16,25-25 0,-25 25 15,25 25 1,-25-25-16,0 24 0,25 1 15,-24 0-15,24 0 16,0 0-16,-25-25 0,25 24 0,0 1 16,0 0-16,25 0 0,-25 0 15,24-25-15,-24 24 0,25 1 16</inkml:trace>
  <inkml:trace contextRef="#ctx0" brushRef="#br0" timeOffset="29847.985">7268 6226 0,'0'25'16,"25"-25"-1,-1 25 1,1-25 0,0 24-16,-25 1 15,0 0 1,0 0-16,0 0 16,-25-25-1,0 24 1,1-24-1,24 25-15,24-25 32,1 0-17,0 0 1,0 0 0,-25 25-16,25-25 15,-25 25 1,0 0-1,-25-1 1,0 1 0,0-25-16,0 0 15,25 25-15,-24-25 0,-1 0 16</inkml:trace>
  <inkml:trace contextRef="#ctx0" brushRef="#br0" timeOffset="30076.371">7789 6350 0,'24'0'31,"1"0"-16,-25 25-15,25-25 0,0 0 16,0 0-16,-1 0 16,1 0-16,-25-25 0,25 25 15</inkml:trace>
  <inkml:trace contextRef="#ctx0" brushRef="#br0" timeOffset="30247.285">7739 6598 0,'0'0'0,"0"25"16,25-25-1,0 0 1,-1 0-16,1 0 16,0 0-16,0 0 0,24 0 15</inkml:trace>
  <inkml:trace contextRef="#ctx0" brushRef="#br0" timeOffset="31116.176">8855 6276 0,'25'-25'16,"0"0"-16,-50 25 31,25 25-15,0 0-16,-25-25 0,25 24 0,-25 1 15,1 0-15,-1 0 0,0 24 16,0-24-16,0 0 0,-24 0 0,24 0 16,0-1-16,0 1 0,1 0 0,-1 0 15,0 0-15,25-1 0,-25 1 0,25 0 16,-25 0-16,25 0 0,0-1 15,0 1-15,25 0 0,-25 0 16,25-25-16,0 25 0,-25 0 0,25-1 16,-1 1-16,1-25 0,0 25 15,0 0-15,0 0 0,-1-1 16,1-24-16,-25 25 0,25-25 0,-25 25 16,25-25-16,-25 25 0,25-25 0</inkml:trace>
  <inkml:trace contextRef="#ctx0" brushRef="#br0" timeOffset="31495.834">9103 6598 0,'0'25'0,"-24"-25"15,24 25-15,0-1 16,-25 1-16,25 0 0,0 0 0,0 0 16,0-1-16,0 1 0,0 0 15,0 0-15,0 0 0,25-25 0,-25 25 16,24-1-16,1-24 16,-25 25-16,25-25 0,0 0 0,0-25 15,-1 25-15,1-24 16,0 24-16,-25-25 15,25 25-15,-25-25 0,0 0 0,25 0 0,-25 0 16,0 1-16,0-1 16,0 0-16,-25 0 0,25 0 15,-25 1-15,0 24 0,25-25 16,-25 25-16,1-25 16,-1 25-16</inkml:trace>
  <inkml:trace contextRef="#ctx0" brushRef="#br0" timeOffset="31671.508">9500 6821 0,'0'25'15</inkml:trace>
  <inkml:trace contextRef="#ctx0" brushRef="#br0" timeOffset="31954.871">9773 6648 0,'-25'0'16,"0"0"0,25 24-16,-24-24 0,-1 25 15,25 0-15,-25-25 16,25 25-16,0 0 0,0-1 16,0 1-16,0 0 0,25 0 15,-25 0-15,25 0 16,-1-1-16,-24 1 15,25 0-15,-25 0 16,25-25-16,-25 25 0,0-1 16,-25 1-16,0-25 15</inkml:trace>
  <inkml:trace contextRef="#ctx0" brushRef="#br0" timeOffset="32143.278">9699 6672 0,'0'0'0,"24"0"0,-24-24 0,25 24 0,0 0 16,0-25-16,0 25 0,-1 0 16,1 0-16,0-25 0,0 25 15,0 0-15,-1 0 0,1 0 16,0 0-16,0 0 0</inkml:trace>
  <inkml:trace contextRef="#ctx0" brushRef="#br0" timeOffset="32570.555">10641 6945 0,'0'0'0,"0"-24"0,0-1 15,-25 25 1,25 25 15,-24-25-31,24 24 0,0 1 16,0 0-16,0 0 0,0 0 0,0-1 15,0 1-15,0 0 0,0 0 16,24 0-16,-24-1 16,25-24-16,-25 25 0,25-25 15,0 0-15,0 0 0,-1 0 16,1-25-16,0 25 16,-25-24-16,25 24 0,-25-25 15,0 0-15,0 0 0,0 0 16,0 1-16,0-1 0,0 0 15,-25 0-15,25 0 0,-25 1 16,25-1-16,-25 25 16,1-25-16</inkml:trace>
  <inkml:trace contextRef="#ctx0" brushRef="#br0" timeOffset="32791.974">11063 7144 0,'0'25'16</inkml:trace>
  <inkml:trace contextRef="#ctx0" brushRef="#br0" timeOffset="33165.064">11460 6945 0,'0'-24'0,"0"-1"16,25 25 0,-1 0-1,-24 25 1,25-25-16,-25 24 16,0 1-1,0 0-15,0 0 16,0 0-16,-25-1 0,25 1 15,0 0-15,-24 0 0,-1 0 0,25-1 16,-25-24-16,25 25 0,-25-25 0,25 25 16,-25 0-16,25 0 0,-24-25 15,24 24-15,0 1 16,24-25 0,1 0-1,0 0-15,0 0 0,0 0 16,-1 0-16,1 0 0,0 0 0,0 0 15,0-25-15,-1 25 0,1-24 0</inkml:trace>
  <inkml:trace contextRef="#ctx0" brushRef="#br0" timeOffset="33479.879">11906 6970 0,'-25'0'16,"1"0"-1,24 25 1,-25-25-16,25 25 16,-25-25-16,25 25 15,-25-1-15,25 1 0,0 0 16,25 0-16,-25 0 16,0-1-16,25-24 0,-25 25 15,25 0-15,-25 0 0,24-25 16,-24 25-16,0-1 0,0 1 15,0 0 1,-24-25 0,24 25-16,-25-25 15,0 0-15,0 0 16,0 0-16,25-25 0,-24 25 16</inkml:trace>
  <inkml:trace contextRef="#ctx0" brushRef="#br0" timeOffset="33659.774">11956 6970 0,'25'0'16,"-1"0"-16,1 0 16,0 0-1,0 0-15,0 0 16,-1 0-16,1 0 0,0 0 15,0 0-15,0 0 0</inkml:trace>
  <inkml:trace contextRef="#ctx0" brushRef="#br0" timeOffset="34235.444">12998 7045 0,'0'-25'16,"-25"25"-16,0 25 15,0-1-15,0 1 16,1 0-16,-1 0 16,0 0-16,25-1 0,-25-24 0,25 25 15,0 0-15,-25-25 0,25 25 0,0 0 16,25-1-16,0-24 16,0 25-1,0-25-15,-1 0 0,1-25 16,0 25-16,0 0 0,-25-24 0,25 24 15,-1-25-15,1 25 0,-25-25 0,25 25 16,-25-25-16,0 0 0,25 25 0,-25-24 16,0-1-16,0 0 0,-25 0 0,25 0 15,-25 1-15,25-1 0,-25 25 16,1-25-16,-1 25 0,0 0 16,25-25-16</inkml:trace>
  <inkml:trace contextRef="#ctx0" brushRef="#br0" timeOffset="34403.375">13271 7268 0,'0'0'16,"-25"0"15</inkml:trace>
  <inkml:trace contextRef="#ctx0" brushRef="#br0" timeOffset="34772.163">13519 6995 0,'0'-25'16,"24"0"0,1 25-1,0 0 1,0 0-16,0 0 0,-25 25 0,24-25 16,-24 25-16,25-25 0,-25 25 15,0 0-15,0-1 0,0 1 16,0 0-16,0 0 0,-25 0 0,1-1 15,-1 1-15,25 0 0,-25-25 16,0 25-16,0 0 0,25-1 16,-24-24-16,24 25 0,-25-25 0,25 25 15,0 0 1,25 0 0,-1-25-16,1 0 15,0 0-15,0 0 16,0 0-16,-1 0 0</inkml:trace>
  <inkml:trace contextRef="#ctx0" brushRef="#br0" timeOffset="35136.466">13990 7045 0,'0'-25'15,"0"50"17,0-1-17,-25-24 1,25 25-16,0 0 0,0 0 16,0 0-16,0-1 15,0 1-15,25-25 0,-25 25 16,0 0-16,0 0 15,25-25-15,-25 24 0,0 1 16,0 0-16,0 0 31,-25-25-15,0 0 0,0 0-16,0 0 15,25-25-15,-24 25 0,-1 0 16</inkml:trace>
  <inkml:trace contextRef="#ctx0" brushRef="#br0" timeOffset="35327.398">14064 6945 0,'25'0'0,"0"0"31,0 0-31,-1 0 16,1 0 0,0 0-16</inkml:trace>
  <inkml:trace contextRef="#ctx0" brushRef="#br0" timeOffset="35755.178">14287 6672 0,'0'0'0,"0"-24"15,0-1-15,0 0 16,0 0 0,0 50-1,0 0 1,25-25-16,-25 25 0,25-1 15,-25 1-15,25 0 0,0 0 16,0 0-16,-1-1 0,-24 1 0,25 0 16,0 0-16,0 0 0,0 0 0,-1-1 15,1 1-15,0 0 0,25 0 0,-26 0 16,1-1-16,0 1 0,0-25 16,-25 25-16,25-25 0,-25 25 15,0 0-15,0-1 16,0 1-16,-25-25 15,25 25-15,-25-25 0,25 25 0,-25-25 16,0 25-16,1-1 0,-1-24 0,0 25 16,-25 0-16,26-25 0,-1 25 0,0 0 15,0-25-15,0 24 0,-24 1 0,24 0 16,0-25-16,0 25 0,0 0 0,1-1 16,-1 1-16,0-25 0,0 25 0,0 0 15,1 0-15</inkml:trace>
  <inkml:trace contextRef="#ctx0" brushRef="#br0" timeOffset="35928.082">14238 7739 0,'0'25'0,"-25"-25"31,0 0-15,0 0-16</inkml:trace>
  <inkml:trace contextRef="#ctx0" brushRef="#br0" timeOffset="56002.991">14858 5407 0,'0'0'0,"0"-24"15,0-1-15,0 50 79,0-1-79,0 1 15,0 0-15,0 0 16,0 0-16,0-1 0,0 1 15,0 0-15,25-25 16,-25 25-16,25-25 0,-1 0 16,-24-25-16,25 25 0,0 0 15,0-25-15,24 25 0,-24-25 16,0 25-16,25-24 0,-26-1 0,26 0 16,-25 0-16,24 0 0,-24 25 0,25-24 15,-25-1-15,0 25 0</inkml:trace>
  <inkml:trace contextRef="#ctx0" brushRef="#br0" timeOffset="91905.383">15478 3522 0,'0'0'0,"0"-25"16,0 1 15,25 24-15,0 0 0,0 24-1,-1 1 1,1 0-16,0-25 0,-25 25 15,25 0-15,-25-1 0,0 1 0,25 0 16,-25 0-16,0 0 0,0 24 0,0 1 16,0-25-16,0 24 0,0 1 0,0 0 15,-25-26-15,25 26 0,-25 0 0,25-1 16,-25 1-16,0-1 0,25 1 0,-24-25 16,-1 24-16,0 1 0,25 0 0,-25-1 15,0 1-15,25-1 0,-24 1 0,24 0 16,-25-1-16,0 1 0,25 0 15,-25-1-15,25 1 0,0-1 0,-25 1 16,25-25-16,0 24 0,0-24 0,0 0 16,0 25-16,25-26 0,-25 1 0,0 0 15,0 0-15,25 0 0,-25-1 0,25 1 16,-25 0-16,25 0 0,-1 0 0,1-1 16,0-24-16,0 0 0,0 25 15,-1-25-15,1 0 16,-25-25-16,25 25 0,0 0 15,-25-24-15,25 24 0,-25-25 16,-25 50 47,0-1-63,0-24 0,25 25 15,-25 0-15,1 0 0,-1 0 0,0-1 16,25 1-16,-25 25 0,0-25 0,25 24 15,-24 1-15,24-25 0,-25 24 0,25 1 16,-25 0-16,25-26 0,0 26 16,0 0-16,0-1 0,0 26 0,0-26 15,0 1-15,0-1 0,0 1 0,0 24 16,0-24-16,0 0 0,0 24 0,25-24 16,-25-1-16,0 1 0,0 0 0,0 24 15,0-24-15,0-1 0,0 1 0,0-1 16,0 1-16,0-25 0,0 24 0,0 1 15,0 0-15,-25-26 0,25 1 0,0 25 16,0-25-16,0-1 0,-25 1 0,25 0 16,0 0-16,-25 0 0,0-1 15,25 1-15,-24-25 0,24 25 16,-25 0-16,0 0 0,25-1 16,-25-24-16,0 25 0,1 0 15,-1-25-15,0 0 0,0 0 16,0-25-1</inkml:trace>
  <inkml:trace contextRef="#ctx0" brushRef="#br0" timeOffset="132073.258">4291 9054 0,'0'0'0,"0"-25"15,0 50 32,-25-25-31,25 25-1,-24-1-15,24 1 16,-25 0-16,25 0 0,0 0 0,-25-1 16,25 1-16,0 0 0,0 0 15,0 0-15,0-1 0,0 1 16,0 0-16,0 0 0,25-25 0,-25 25 15,25-1-15,-1-24 16,-24 25-16,25-25 0,0 0 0,0 0 16,0 0-16,-25-25 0,24 25 15,1 0-15,-25-24 0,25-1 0,0 25 16,-25-25-16,25 0 0,-25 0 16,0 1-16,0-1 0,0 0 15,0 0-15,-25 0 0,25 1 16,-25 24-16,25-25 0,-25 25 0,25-25 15,-25 0-15,1 25 16,-1 0 0,0 0-1</inkml:trace>
  <inkml:trace contextRef="#ctx0" brushRef="#br0" timeOffset="134099.006">4688 9351 0,'25'25'109,"0"-25"-93</inkml:trace>
  <inkml:trace contextRef="#ctx0" brushRef="#br0" timeOffset="134595.18">5184 9153 0,'0'0'0,"0"-25"16,-25 25-16,25-25 15,-24 25-15,-1 0 16,0 0-16,0 0 15,0 0 1,1 0-16,-1 25 0,0 0 16,0-25-16,0 25 15,25 0-15,-24-25 0,24 24 16,0 1-16,0 0 16,24 0-16,1 0 15,0-1-15,0 1 16,0-25-16,-25 25 0,24-25 0,1 25 15,0-25-15,0 25 0,0-1 16,-1-24-16,-24 25 0,25 0 16,-25 0-1,0 0-15,-25-25 16,25 24-16,-24-24 0,-1 0 0,0 0 16,0 0-16,0 0 15,1 0-15,-1 0 0,0 0 16,0 0-16,0-24 15,25-1-15,-24 25 0,24-25 16,0 0-16,0 0 0,24 1 16,-24-1-16,25 25 0,0-25 15,0 0-15,0 25 0,-1-25 0,1 1 16,0 24-16</inkml:trace>
  <inkml:trace contextRef="#ctx0" brushRef="#br0" timeOffset="135047.832">5531 9128 0,'0'0'15,"-24"0"-15,-1 0 16,0 0-16,0 0 15,0 25 1,1-25-16,24 25 16,0 0-1,0-1-15,0 1 16,0 0-16,24-25 0,-24 25 0,25 0 16,0-25-16,0 24 0,0 1 0,-25 0 15,24 0-15,1-25 0,0 25 0,-25-1 16,25 1-16,0-25 0,-25 25 0,0 0 15,24-25-15,-24 25 0,0-1 16,-24-24 0,-1 0-16,0 0 15,0 0-15,0 0 16,1-24-16,-1-1 16,0 0-16,25 0 0,-25 25 15,25-25-15,-25 1 0,25-1 0,0 0 16,0 0-16,0 0 0,25 1 0,0-1 15,-25 0-15,25 0 0,0 25 0,-1-25 16,1 1-16</inkml:trace>
  <inkml:trace contextRef="#ctx0" brushRef="#br0" timeOffset="138161.66">6548 9203 0,'0'0'0,"25"-25"0,-25 0 0,0 0 15,0 0 1,0 50 31,-25-25-47,25 25 16,-24 0-16,24 0 0,-25-1 15,25 1-15,0 0 0,-25 0 16,25 0-16,0-1 0,25 1 15,-25 0-15,397-199 1000</inkml:trace>
  <inkml:trace contextRef="#ctx0" brushRef="#br0" timeOffset="139044.757">6672 9128 0,'0'0'0,"-24"-25"15,-1 25-15,0 0 16,0 0-1,25 25-15,-25-25 0,1 25 16,-1 0-16,25 0 16,-25-1-16,25 1 0,-25 0 15,25 0-15,0 0 0,0-1 0,0 1 16,0 0-16,0 0 0,25 0 16,-25-1-16,25 1 15,0-25-15,-1 25 0,1-25 16,0 0-16,0-25 15,0 25-15,-1 0 0,-24-25 0,25 25 16,0-24-16,0-1 0,-25 0 0,25 0 16,-1 0-16,-24 1 0,0-1 15,0 0-15,0 0 0,0 0 0,0 1 16,0-1-16,-24 25 0,24-25 0,0 0 16,-25 25-16,0-25 0,0 25 15,0 0-15,25 25 0,-24-25 16,-1 0-16,0 25 15,0-25-15,25 25 0,-25-25 16</inkml:trace>
  <inkml:trace contextRef="#ctx0" brushRef="#br0" timeOffset="139245.154">7069 9351 0,'-24'25'31,"-1"-25"0</inkml:trace>
  <inkml:trace contextRef="#ctx0" brushRef="#br0" timeOffset="139684.902">7243 9178 0,'-25'0'16,"25"25"15,-25-25-31,25 24 0,0 1 16,0 0-16,0 0 0,0 0 16,0-1-16,0 1 0,0 0 15,25 0-15,-25 0 16,25-25-16,-25 24 0,25-24 15,0 0-15,-1 0 16,1 0-16,0 0 16,-25-24-16,25 24 0,0-25 15,-1 0-15,-24 0 0,25 0 16,-25 1-16,0-1 16,0 0-16,0 0 0,0 0 0,0 1 15,0-1-15,-25 0 0,25 0 16,-24 25-16,24-25 15,-25 25-15,0 0 0,0 0 16,0 0-16</inkml:trace>
  <inkml:trace contextRef="#ctx0" brushRef="#br0" timeOffset="140133.128">7714 9153 0,'0'0'0,"-25"0"0,1 0 15,-1 25 16,25 0-15,0-1-16,25-24 0,-25 25 16,24-25-16,-24 25 0,25 0 15,-25 0-15,25-25 0,-25 24 0,25-24 16,-25 25-16,25 0 0,-25 0 16,0 0-16,0-1 15,0 1 1,-25-25-1,0 0 1,0 0-16,0-25 16,1 1-1,24-1-15,-25 0 0,25 0 16,0 0-16,0 1 0,0-1 0,25 25 16,-25-25-16,0 0 0,24 0 0,1 25 15,0-24-15,-25-1 0,25 25 0</inkml:trace>
  <inkml:trace contextRef="#ctx0" brushRef="#br0" timeOffset="140972.277">9054 9054 0,'0'0'0,"-25"0"16,0 0 31,0 25-16,25-1-31,-25-24 16,25 25-16,0 0 0,0 0 0,-24 0 15,24-1-15,0 1 0,0 0 0,0 0 16,0 0-16,0-1 0,0 1 16,24-25-16,-24 25 0,25-25 0,0 25 15,0-25-15,0 0 16,0 0-16,-1 0 0,1-25 16,0 0-16,0 0 15,0 25-15,-25-24 0,0-1 16,24 0-16,-24 0 0,0 0 15,0 1-15,-24-1 0,24 0 0,-25 0 16,25 0-16,-25 1 16,0 24-16,0 0 15,1 0-15,-1 0 0,0 0 16</inkml:trace>
  <inkml:trace contextRef="#ctx0" brushRef="#br0" timeOffset="141173.982">9475 9327 0,'-24'0'0,"24"24"31</inkml:trace>
  <inkml:trace contextRef="#ctx0" brushRef="#br0" timeOffset="141645.72">9674 9153 0,'-25'0'31,"25"25"-16,0 0-15,0-1 16,-25 1-16,25 0 0,0 0 16,0 0-16,0-1 0,0 1 15,0 0-15,0 0 0,25-25 16,-25 25-16,25-1 0,0 1 16,-1-25-16,1 0 15,0 0-15,0 0 16,0 0-16,-1-25 0,1 25 15,-25-24-15,25-1 0,0 25 0,-25-25 16,0 0-16,25 25 0,-25-25 0,0 1 16,0-1-16,0 0 15,0 0-15,-25 0 0,25 1 16,-25 24-16,25-25 0,-25 25 0,25-25 16,-25 25-16,1 0 0,-1 0 15,0 0-15,0 0 0,0 0 16,1 0-16,-1 0 0</inkml:trace>
  <inkml:trace contextRef="#ctx0" brushRef="#br0" timeOffset="142106.608">10294 9153 0,'0'0'0,"-25"0"32,25 25-17,0 0-15,0-1 16,0 1-16,-25 0 15,25 0-15,0 0 0,0-1 16,0 1-16,0 0 0,25-25 16,-25 25-16,0 0 0,25-25 15,0 24-15,0-24 16,-1 0-16,1 0 0,-25-24 16,25 24-16,0 0 0,-25-25 0,25 25 15,-25-25-15,24 25 0,1-25 0,0 25 16,-25-25-16,0 50 31,0 0-15,0 0-16,0 0 15,0-1-15,0 1 0,0 25 0,0-25 16,0-1-16,0 26 0,0-25 0,0 0 16</inkml:trace>
  <inkml:trace contextRef="#ctx0" brushRef="#br0" timeOffset="144284.328">2406 9079 0,'0'0'0,"0"-25"0,0 0 16,-25 0 0,25 50-1,0 0 1,0 0 0,-25-1-16,25 1 0,0 0 0,0 0 15,0 0-15,-24-1 0,24 1 0,0 0 16,0 0-16,24 0 0,-24-1 15,25-24-15,0 25 16,0-25-16,0 0 0,-1-25 16,1 25-16,0-24 15,0 24-15,-25-25 0,25 0 0,-1 25 16,-24-25-16,25 0 0,-25 1 0,25-1 16,-25 0-16,0 0 0,0 0 0,-25-24 15,25 24-15,-25 0 0,25 0 0,-24 0 16,24 1-16,-25-1 0,0 25 15,0-25-15,0 25 0,1 25 16,-1-25-16,25 25 16,-25-25-16,0 24 0,0 1 15,25 0-15,-24 0 16,24 0-16,24 0 16,-24-1-16,25 1 0,0 0 15,0-25-15,0 25 16,-1-25-16,1 0 0,0 0 0,0 0 15,0 0-15</inkml:trace>
  <inkml:trace contextRef="#ctx0" brushRef="#br0" timeOffset="144492.863">2902 9153 0,'0'25'16,"0"0"-1,0-1-15,0 1 16,0 0-16,0 0 0,0 0 0,0-1 16,0 1-16,0 0 0</inkml:trace>
  <inkml:trace contextRef="#ctx0" brushRef="#br0" timeOffset="145339.897">2431 10592 0,'0'24'31,"0"1"0,0 0-31,0 0 16,0 0-16,0-1 16,0 1-16,25 0 15,-25 0-15,24-25 16,-24 25-16,25-25 0,0 0 16,-25-25-16,25 25 0,-25-25 15,25 25-15,-1-25 0,1 0 16,-25 1-16,25-1 15,-25 0-15,0 0 0,0 0 0,0 1 16,0-1-16,-25 0 0,25 0 0,0 0 16,-25 1-16,25-1 0,-24 0 0,24 0 15,-25 0-15,0 25 0,25-24 16,-25 24-16,0 0 16,1 0-1,24 24-15,0 1 0,-25-25 16,25 25-16,0 0 0,-25 0 15,25-1-15,0 1 0,0 0 0,25-25 16,-25 25-16,0 0 0,0-1 0,25 1 16,-25 0-16,24-25 0,-24 25 15,25-25-15,0 25 0</inkml:trace>
  <inkml:trace contextRef="#ctx0" brushRef="#br0" timeOffset="145709.686">2853 10691 0,'0'0'0,"24"25"46,1-25-14,-25 24-17,-25 1 1,25 0-16,-24-25 16,24 25-16,-25 0 0,0-1 15,0 1-15,0-25 16,25 25-16,-24-25 0,24 25 15,24-25 17,-24-25-32,25 25 15,0 0-15,25 0 0,-26-25 0</inkml:trace>
  <inkml:trace contextRef="#ctx0" brushRef="#br0" timeOffset="147256.914">4366 10269 0,'0'25'47,"-25"-25"-47,25 25 16,0 0-16,0-1 0,0 1 0,-25 0 15,25 0-15,0 0 0,0-1 0,0 1 16,0 0-16,0 0 0,0 0 16,0-1-16,0 1 0,25 0 0,-25 0 15,25-25-15,-25 25 0,24-25 16,-24 24-16,25-24 0,0 0 16,0-24-16,0-1 15,-1 25-15,-24-25 0,25 25 16,-25-25-16,25 0 0,-25 1 0,0-1 15,0 0-15,0 0 0,0 0 16,0 1-16,0-1 0,-25 0 0,25 0 16,-25 25-16,25-25 0,-24 25 15,-1-24 1,25 48 0,-25-24-16,25 25 15</inkml:trace>
  <inkml:trace contextRef="#ctx0" brushRef="#br0" timeOffset="150015.215">4961 10269 0,'0'0'0,"25"0"93,0 0-93,-1-25 16,1 25-16,0 0 16,0 0-16,-25 25 15,0 0 1,0 0-16,0 0 16,-25-25-16,25 24 0,-25-24 15,25 25-15,-25-25 0,25 25 0,-24-25 16,24 25-16,-25-25 0,0 25 15,0-25-15,25 24 16,-25-24-16,25 25 16,25-25-1,0 25 1,0-25 0,0 0-16,-25 25 15,24-25-15,1 25 0,0-25 16,-25 24-16,25-24 0,-25 25 15,0 0-15,0 0 16,0 0 0,-25-25-16,0 0 15,25 24-15,-25-24 0,1 0 16,-1 0-16,0 0 16,0 0-16,0-24 15,1-1 1</inkml:trace>
  <inkml:trace contextRef="#ctx0" brushRef="#br0" timeOffset="150470.948">5407 10418 0,'-24'0'0,"24"25"31,0 0-15,0-1-16,0 1 15,0 0-15,0 0 16,0 0-16,0-1 0,0 1 15,24 0-15,-24 0 16,0 0-16,25-25 16,0 0-1,0 0 1,0-25-16,-1 0 16,1 0-1,0 0 1,-25 50-1,0 0 1,0 0 0,0 0-16,0-1 0,0 1 15,0 0-15,0 0 0,-25 0 16,25-1-16</inkml:trace>
  <inkml:trace contextRef="#ctx0" brushRef="#br0" timeOffset="151029.828">4812 10542 0,'0'25'15,"0"0"1,0-1-1,25-24 32,-25-24-31,0-1 0</inkml:trace>
  <inkml:trace contextRef="#ctx0" brushRef="#br0" timeOffset="151950.474">6648 10517 0,'0'-25'15,"-25"25"16,25 25-15,-25 0 0,25 0-1,-25 0-15,25-1 0,0 1 16,-25 0-16,25 0 0,0 0 0,0-1 16,0 1-16,0 0 0,0 0 0,0 0 15,0-1-15,25-24 0,-25 25 0,0 0 16,25 0-16,-25 0 15,25-25-15,0 0 0,-1 0 16,1 0-16,-25-25 16,25 25-16,0 0 0,-25-25 0,25 0 15,-1 0-15,-24 1 16,0-1-16,25 0 0,-25 0 16,0 0-16,0 1 0,0-26 0,0 25 15,0 0-15,-25 1 0,25-1 16,0 0-16,-24 25 0,24-25 0,0 0 0,-25 25 15,25-24 1,-25 24-16,0 0 16,25 24-16,-25 1 15</inkml:trace>
  <inkml:trace contextRef="#ctx0" brushRef="#br0" timeOffset="152168.853">7119 10790 0,'0'25'31</inkml:trace>
  <inkml:trace contextRef="#ctx0" brushRef="#br0" timeOffset="153537.121">7268 10517 0,'0'-25'0,"25"25"109,-720-24 891</inkml:trace>
  <inkml:trace contextRef="#ctx0" brushRef="#br0" timeOffset="155951.743">7293 10393 0,'0'0'0,"24"0"16,-24-25-1,25 25-15,0 0 0,0 0 16,0 0-16,-1 0 16,1 0-16,0 0 0,0 0 15,0 0 1,-25 25-16,0 0 15,0 0 1,-25 0 0,0-1-1,0 1-15,25 0 16,-25-25-16,25 25 0,-24 0 16,24-1-1,24-24 16,1 0-31,-25 25 16,25-25-16,0 0 16,0 25-16,-1-25 15,-24 25-15,25-25 16,-25 25-16,0-1 16,-25-24-1,25 25-15,-24-25 0,-1 0 16,25 25-16,-25-25 0,0 0 15,0 0-15,1 0 16,-1 0-16,0 0 16,0 0-1</inkml:trace>
  <inkml:trace contextRef="#ctx0" brushRef="#br0" timeOffset="156487.327">7937 10443 0,'0'-25'31,"25"25"-31,0 0 16,0 0 0,-25 25 15,0 0-15,-25-25-16,25 24 15,-25 1-15,25 0 16,-25-25-16,25 25 0,-24-25 0,24 25 15,-25-1-15,0 1 16,25 0 0,25 0-1,0-25 1,-1 0-16,-24 25 16,25-25-16,0 0 0,0 24 15,0-24-15,-25 25 16,0 0-1,-25-25 1,0 0 0,0 25-16,0-25 15,1 0-15,-1 0 16,0 0-16,0 0 0,0 0 16,1 0-16</inkml:trace>
  <inkml:trace contextRef="#ctx0" brushRef="#br0" timeOffset="157335.101">9178 10592 0,'-25'0'16,"0"24"15,25 1-15,0 0-16,-25 0 0,25 0 0,0-1 15,0 1-15,-24 0 0,24 0 16,0 0-16,0-1 0,0 1 0,24-25 15,-24 25-15,0 0 0,25-25 16,-25 25-16,25-25 0,0 0 16,0 0-16,-1 0 15,1-25-15,0 0 16,0 0-16,0 0 16,-25 1-16,0-1 0,0 0 0,0 0 15,0 0-15,0 1 0,0-1 16,0 0-16,-25 0 0,25 0 15,-25 25-15,25-24 0,-25 24 16,0 0 0,1 0-16,-1 24 15,25 1-15</inkml:trace>
  <inkml:trace contextRef="#ctx0" brushRef="#br0" timeOffset="157526.692">9674 10840 0,'0'24'31</inkml:trace>
  <inkml:trace contextRef="#ctx0" brushRef="#br0" timeOffset="159418.72">9872 10492 0,'25'0'46,"0"-24"-30,0 24 0,-1 0-16,1 0 15,0 0-15,0 0 0,0 0 16,0 0-16,-25 24 31,0 1-15,-25 0-16,25 0 0,-25-25 15,25 25-15,-25-25 0,25 24 0,-25-24 16,25 25-16,-25-25 0,25 25 0,-24-25 16,-1 25-16,25 0 31,25-25 0,-1 0-31,1 0 16,0 24-16,0-24 15,0 0-15,-25 25 0,25-25 16,-25 25-16,24-25 0,-24 25 16,0 0-1,-24-25-15,24 24 16,-25-24-16,0 0 0,0 25 16,0-25-16,0 0 0,1 0 15,-1 0-15,0 0 16,0 0-16,0 0 15,1 0-15,24-25 0</inkml:trace>
  <inkml:trace contextRef="#ctx0" brushRef="#br0" timeOffset="160013.391">10418 10592 0,'0'-25'0,"25"25"31,0 0-31,-1 0 15,1 0-15,0 25 0,0-25 16,-25 24-16,25-24 0,-25 25 16,0 0-1,0 0-15,0 0 16,0-1-16,-25 1 16,0 0-16,0-25 15,25 25-15,-25-25 0,1 0 16,24 25-16,-25-25 0,0 0 15,0 0 1,50 0 15,0 0-31,0 0 16,-1 0-16,1 0 0,0 0 16,0 0-16,0 0 15,-1 0-15,1 24 0,0-24 16,0 25-16,-25 0 0,25-25 15,-25 25-15,0 0 0,0-1 16,-25-24-16,25 25 16,-25-25-16,0 25 0,0 0 15,1-25-15,-1 25 0,0-25 0,0 24 16,0-24-16,1 0 0,-1 0 16,0 0-16,0 0 0,0 0 15,1 0-15,24-24 16</inkml:trace>
  <inkml:trace contextRef="#ctx0" brushRef="#br0" timeOffset="161212.144">13519 8359 0,'0'-25'15,"0"50"32,0 0-31,-25 0-1,0 0-15,0-1 16,0-24-16,25 25 0,-24 0 0,-1-25 16,0 25-16,0-25 0,25 25 0,-25-25 15,1 24-15,-1-24 0,0 25 16,0-25-16,0 0 0,0 0 16,1 0-16,-1 0 15,0-25 1,25 1-1,0-1-15,0 0 16,0 0-16,0 0 16,25 25-16,0 0 15,-1 0-15,1 0 16,0 0-16,-25 25 0,25-25 16,0 25-16,0 0 0,-1 0 15,-24-1-15,25-24 0,-25 25 16,25 0-16,-25 0 0,25-25 15,-25 25-15,0-1 0,25 1 0,-25 0 16,0 0-16,24-25 0,-24 25 16,0-1-16,25 1 0,-25 0 15,0 0-15,25-25 0</inkml:trace>
  <inkml:trace contextRef="#ctx0" brushRef="#br0" timeOffset="161553.457">13965 8533 0,'0'0'0,"25"0"79,0 0-79,-1 0 15,1 0-15,0 0 16,0 0-16,-25-25 15,25 25-15</inkml:trace>
  <inkml:trace contextRef="#ctx0" brushRef="#br0" timeOffset="161732.877">13940 8682 0,'0'0'0,"0"24"0,0 1 15,0 0-15,25-25 32,0 0-17,0 0 1,-1 0-16,1 0 0,0 0 16,0 0-16</inkml:trace>
  <inkml:trace contextRef="#ctx0" brushRef="#br0" timeOffset="164444.754">14610 8334 0,'0'0'0,"0"-24"15,0 48 1,0 1 0,-25 0-16,25 0 15,0 0-15,0-1 16,0 1-16,0 0 0,0 0 16,0 0-16,0-1 0,25-24 15,-25 25-15,25 0 0,0-25 16,-1 0-16,1 25 15,0-25-15,0-25 0,0 25 16,-1-25-16,1 25 0,0-25 16,0 1-16,0-1 15,-25 0-15,0 0 0,0 0 16,0 1-16,-25-1 0,25 0 0,-25 0 16,25 0-16,-25 1 15,0 24-15,25-25 16,-24 25-16,-1 0 0,0 0 15,0 25 1,0-25-16,25 24 0,-24 1 16,24 0-16</inkml:trace>
  <inkml:trace contextRef="#ctx0" brushRef="#br0" timeOffset="164659.65">15081 8508 0,'0'25'16,"0"0"15</inkml:trace>
  <inkml:trace contextRef="#ctx0" brushRef="#br0" timeOffset="164954.173">15404 8359 0,'0'0'0,"0"-25"15,0 1 1,0 48 31,0 1-32,0 0-15,0 0 0,25 24 16,-25-24-16,0 0 0,0 0 0,0 0 16,0 24-16,24-24 0,-24 0 0,0 24 15,0-24-15</inkml:trace>
  <inkml:trace contextRef="#ctx0" brushRef="#br0" timeOffset="166751.065">21332 8161 0,'0'-25'15,"0"50"16,-25-25-15,25 25 0,-25-25-16,1 24 15,24 1 1,-25-25-16,25 25 0,-25-25 0,25 25 16,-25-25-16,0 25 0,1-25 15,24 24-15,-25-24 0,0 0 0,0 25 16,0-25-16,1 0 15,-1 0-15,0 0 16,0 0-16,25-25 16,-25 25-1,25-24-15,0-1 16,0 0 0,25 0-16,0 0 15,-25 1-15,25 24 16,0-25-16,-1 0 0,1 25 15,0 0-15,0 0 16,0 25-16,-1-25 0,1 25 16,0-1-16,0 1 0,0 0 15,-1 0-15,1 0 0,-25-1 16,25 1-16,0 0 0,-25 0 16,0 0-16,25-25 0,-25 24 0,0 1 15</inkml:trace>
  <inkml:trace contextRef="#ctx0" brushRef="#br0" timeOffset="167001.916">21654 8359 0,'25'0'31,"0"0"-15,0 0 0,0 0-16,-25-25 15,25 25-15</inkml:trace>
  <inkml:trace contextRef="#ctx0" brushRef="#br0" timeOffset="167178.813">21754 8409 0,'0'25'0,"0"-1"31,25-24 0</inkml:trace>
  <inkml:trace contextRef="#ctx0" brushRef="#br0" timeOffset="167714.734">22151 8161 0,'0'0'0,"0"-25"16,0 0-1,24 25 1,1-25-16,0 25 16,0 0-16,0 0 15,-1 25 1,1-25-16,0 25 16,-25 0-16,0 0 15,0-1-15,0 1 0,0 0 16,0 0-16,-25-25 0,25 25 0,0-1 15,-25 1-15,1-25 0,24 25 0,-25-25 16,0 25-16,0 0 0,0-25 16,1 24-16,-1-24 0,25 25 15,-25-25-15,25 25 16,25-25 15,0 0-15,-1 0-16,1 0 0,0 0 15,0 0-15,0 0 0,24 0 0,-24 0 16,0 0-16,0 0 0,-1 0 0,1 0 16,0 0-16,0 0 0,0 0 0,-1 0 15,1 0-15,-25-25 0,25 25 16</inkml:trace>
  <inkml:trace contextRef="#ctx0" brushRef="#br0" timeOffset="179547.054">19794 4465 0,'0'0'0,"0"-25"16,25 25-16,-25-25 0,0 0 15,0 50 1,0 0-16,25 0 16,-25 0-16,25-1 0,-25 1 0,24 0 15,-24 0-15,0 0 0,0 24 0,25-24 16,-25 0-16,0 0 0,0-1 0,0 1 15,0 0-15,0 0 0,0 0 16</inkml:trace>
  <inkml:trace contextRef="#ctx0" brushRef="#br0" timeOffset="179843.218">19769 4341 0,'0'0'0,"25"0"0,-25-25 15,25 25-15,0-25 16,0 25-16,-1 0 16,1 25-16,0-25 0,0 25 15,0-25-15,-1 25 16,-24-1-16,25-24 0,0 25 0,-25 0 15,0 0-15,0 0 0,0-1 0,0 1 16,0 0-16,0 0 0,-25 0 16,25-1-16,-25 1 0,25 0 0,-24 0 15,-1 0-15,25-1 0,-25-24 0,0 25 16</inkml:trace>
  <inkml:trace contextRef="#ctx0" brushRef="#br0" timeOffset="180022.12">20191 4614 0,'25'0'15,"-25"24"1,0 1-16,0 0 16,0 0-16,0 0 15,0-1-15,0 1 16</inkml:trace>
  <inkml:trace contextRef="#ctx0" brushRef="#br0" timeOffset="180207.03">20265 4390 0,'0'0'0,"0"-24"16,25 48 15</inkml:trace>
  <inkml:trace contextRef="#ctx0" brushRef="#br0" timeOffset="180486.868">20439 4564 0,'0'0'0,"0"25"0,0 0 16,0-1-16,0 1 0,0 0 16,25 0-16,-25 0 0,0-1 15,0 1-15,0-50 47,0 1-31,0-1-16,0 0 0,0 0 15,0 0-15,0 1 0,0-1 16,0 0-16,25 0 0,-25 0 16,24 1-16,-24-1 0</inkml:trace>
  <inkml:trace contextRef="#ctx0" brushRef="#br0" timeOffset="180787.222">21059 4217 0,'0'0'0,"-25"-25"15,1 50 1,-1 0 0,0-1-16,0 1 15,25 25-15,-25-25 0,1 24 0,-1-24 16,25 25-16,-25-1 0,25 1 0,-25-1 16,25-24-16,0 25 0,0-1 0,0 1 15,0-25-15,0 25 0,25-26 0,-25 1 16,25 25-16,0-25 0,-1-1 0,1 1 15,0-25-15,25 25 0</inkml:trace>
  <inkml:trace contextRef="#ctx0" brushRef="#br0" timeOffset="181731.03">21332 4490 0,'0'0'16,"-25"-25"-16,25 0 0,0 0 15,-25 25 1,25 25-1,0 0 1,-24-25-16,24 25 0,0-1 0,-25 1 16,25 0-16,0 0 0,0 0 0,0-1 15,-25 1-15,25 25 0,0-25 16,25-1-16,-25 1 0,0 0 16,25-25-16,-25 25 0,24-25 0,1 0 15,0-25-15,0 25 0,0 0 16,-1-25-16,-24 0 0,25 25 0,0-24 15,0-1-15,0-25 0,-25 25 0,24 1 16,-24-1-16,0-25 0,0 25 0,0 1 16,0-1-16,0 0 0,0 0 0,-24 0 15,24 1-15,-25-1 0,0 25 16,0 0-16,0 0 16,1 25-16,-1-25 0,0 24 15,0-24-15,0 25 0,25 0 16,-24-25-16,24 25 0,-25-25 0,25 25 15,0-1-15,0 1 0,0 0 16,25-25-16,-25 25 0,24 0 16,1-25-16,0 0 15,0 0-15,0 0 16,-1 0-16,1 0 0,0 0 0,0 0 16</inkml:trace>
  <inkml:trace contextRef="#ctx0" brushRef="#br0" timeOffset="181983.897">21729 4192 0,'0'0'0,"0"25"31,0 0-16,0-1-15,0 1 0,0 0 0,25 0 16,-25 0-16,0-1 0,0 26 16,0-25-16,0 0 0,0 24 0,0-24 15,0 0-15,0 0 0,0 24 0,0-24 16,0 0-16,0 0 0,0-1 0,0 1 16,25 0-16</inkml:trace>
  <inkml:trace contextRef="#ctx0" brushRef="#br0" timeOffset="182395.678">22200 4291 0,'0'0'15,"0"25"16,-25 0-31,25 0 16,0-1-16,0 1 0,-24 0 16,24 0-16,0 0 0,-25-1 0,25 1 15,-25 0-15,0 0 0,25 0 16,-25-25-16,1 24 0,-1 1 16,0-25-16,25 25 0,-25-25 15,25-25-15,-25 25 16,25-25-16,0 1 0,0-1 15,0 0-15,25 0 16,-25 0-16,0 1 0,25 24 16,-25-25-16,25 25 0,0 0 15,-1 0-15,1 0 16,0 25-16,0-1 0,0 1 16,-25 0-16,24 0 0,1 0 15,-25-1-15,25-24 0,-25 25 0,25 0 16,-25 0-16,25-25 0</inkml:trace>
  <inkml:trace contextRef="#ctx0" brushRef="#br0" timeOffset="182675.664">22423 4142 0,'0'0'0,"0"25"16,25-25-16,0 25 15,-25 0-15,25-25 16,-25 25-16,25-1 0,-25 26 16,24-25-16,1 0 0,-25 24 0,25-24 15,-25 25-15,25-26 0,-25 26 0,0-25 16,25 0-16,-25 24 0,0-24 0,0 0 15,-25 24-15,25-24 0,-25 0 0,25 0 16,-25 0-16,0 0 0</inkml:trace>
  <inkml:trace contextRef="#ctx0" brushRef="#br0" timeOffset="182881.815">22944 4638 0,'0'0'0,"25"0"0,-25-24 15,25 24-15,0 0 16,0-25 0,-1 25-16,1 0 15</inkml:trace>
  <inkml:trace contextRef="#ctx0" brushRef="#br0" timeOffset="183038.726">22944 4812 0,'25'0'15,"0"0"1,0 0-16,0 0 0,-1 0 15,1 0-15,0 0 0</inkml:trace>
  <inkml:trace contextRef="#ctx0" brushRef="#br0" timeOffset="185319.086">23937 4390 0,'0'-24'16,"0"48"15,0 1 1,0 0-32,0 0 0,0 0 15,0 24-15,0-24 0,0 0 16,0 0-16,0 24 0,0-24 0,0 0 15,0 0-15,0-1 0,0 1 0,24 0 16,-24 0-16,0 0 16,0 0-16</inkml:trace>
  <inkml:trace contextRef="#ctx0" brushRef="#br0" timeOffset="185658.952">24011 4316 0,'0'-25'15,"25"0"1,0 25-1,-25-24-15,24 24 0,1 0 0,0 0 16,0 0-16,0 0 0,-1 0 16,1 24-16,0 1 15,-25 0-15,25-25 16,-25 25-16,0 0 16,-25-25-16,25 24 15,-25-24-15,0 25 0,1-25 16,-1 25-16,0-25 0,0 25 15,0-25-15</inkml:trace>
  <inkml:trace contextRef="#ctx0" brushRef="#br0" timeOffset="186019.665">24755 4192 0,'0'0'0,"0"-25"0,0 0 16,-25 25-1,0 0-15,1 0 16,-1 25-1,0 0-15,25 0 0,-25 0 0,0-1 16,1 1-16,-1 25 0,25-1 0,-25-24 16,0 25-16,25-1 0,-25 1 15,25-25-15,0 24 0,0 1 0,0 0 16,0-26-16,25 26 0,-25-25 0,25 0 16,0 24-16,-25-24 0,25 0 0,-1-25 15,1 25-15,25 0 0,-25-1 0,-1-24 16,1 0-16,0 25 0</inkml:trace>
  <inkml:trace contextRef="#ctx0" brushRef="#br0" timeOffset="191142.484">24135 4415 0,'0'-25'31,"-25"25"31,0 0-46,1 0 0,24 25-16,-25-25 15,25 25-15,-25-25 0,0 25 0,25 0 16,-25-1-16,1 1 0,24 0 15,-25 0-15,0 0 0,25 24 0,-25-24 16,25 0-16,0 24 0,0-24 0,0 0 16,0 0-16,0 0 0,0 0 0,25-1 15,-25 1-15,25-25 0,0 25 0,24-25 16,-24 25-16,0-25 0,0 0 16,24 0-16,-24 0 0,25 0 0,-26 0 15,1 0-15,25-25 0,-25 25 0,-1-25 16,1 0-16,0 1 0,0-1 0,0 0 15,-1 0-15,1 0 0,-25-24 0,25-1 16,-25 25-16,0-24 0,0 24 0,0-25 16,0 1-16,0 24 0,0 0 15,0-25-15,0 26 0,-25-1 0,25 0 16,-25 0-16,25 0 0,-24 25 16,24-24-16,-25 24 0,0 0 15,0 0-15,0 0 0,1 0 16,-1 24-16,0 1 0,0-25 0,0 25 15,25 0-15,-24 0 0,-1-1 0,0 1 16,25 0-16,-25 0 0,25 24 0,0-24 16,0 0-16,-25 0 0,25 0 0,0-1 15,25 1-15,-25 0 0,25-25 0,-25 25 16,25 0-16,-25-1 0,25-24 0,-1 25 16,1-25-16,0 25 0,0-25 15,0 0-15,-1 0 0,1 0 16,0 0-16</inkml:trace>
  <inkml:trace contextRef="#ctx0" brushRef="#br0" timeOffset="191418.8">24705 5110 0,'0'25'16,"0"-1"-1,0 1 1,0 0-16,0 0 16,0 0-1,0-1-15</inkml:trace>
  <inkml:trace contextRef="#ctx0" brushRef="#br0" timeOffset="191707.465">24780 4862 0,'0'0'0,"0"-25"15,0 50 17,0 0-17,0-1 1,0-48 15,25 24-15,-25-25-1,24 25 1,-24-25-16</inkml:trace>
  <inkml:trace contextRef="#ctx0" brushRef="#br0" timeOffset="192606.877">25226 3547 0,'0'0'0,"0"-25"16,0 50 15,0 0-15,-24 0-16,24-1 0,-25 1 16,0 0-16,25 0 0,-25-25 15,0 25-15,25 0 0,-24-25 0,-1 24 16,0-24-16,0 25 0,0-25 15,1 0-15,-1 0 16,25-25-16,-25 1 16,25-1-1,0 0-15,0 0 16,0 0-16,25 0 0,-25 1 16,25 24-1,-1 0 1,-24 24-16,25-24 0,-25 25 15,25-25-15,-25 25 0,25 0 0,0 0 16,-25 0-16,0-1 0,24-24 0,-24 25 16,25 0-16,-25 0 0,0 0 0,25-1 15,-25 1-15,25 0 0,-25 0 16,25-25-16,-25 25 16</inkml:trace>
  <inkml:trace contextRef="#ctx0" brushRef="#br0" timeOffset="192930.691">25425 3919 0,'0'0'0,"0"25"94,25-25-94,-25 25 16,0 0-16,0-1 15,0 1-15,0 0 16,-25-25-16,25 25 0,0 0 15,-25-25-15</inkml:trace>
  <inkml:trace contextRef="#ctx0" brushRef="#br0" timeOffset="193115.611">25524 3721 0,'0'0'0,"0"-25"0,25 25 63</inkml:trace>
  <inkml:trace contextRef="#ctx0" brushRef="#br0" timeOffset="194289.05">25772 3894 0,'0'0'0,"0"25"31,546-124 969</inkml:trace>
  <inkml:trace contextRef="#ctx0" brushRef="#br0" timeOffset="194519.913">26367 3944 0,'0'0'15,"0"-25"-15,-24 25 32,-1 0-17,0 0-15,0 0 16,0 0-16,1 0 0,-1 0 15,0 0 1,50 0 15,0 0-15,-1 0 0,1 0-16,0 0 15,0 0 1</inkml:trace>
  <inkml:trace contextRef="#ctx0" brushRef="#br0" timeOffset="195224.521">26665 3597 0,'-25'0'0,"25"24"31,0 1-15,0 0-16,0 0 0,0 0 15,-25 24-15,25-24 0,0 0 0,0 0 16,0 0-16,0 24 0,0-24 15,0 0-15,0 0 0,0-1 0,0 1 16,0 0-16,0-50 47,0 0-31,25 25-16,-25-24 0,0-1 0,0 0 15,0 0-15,0 0 0,0-24 0,0 24 16,0 0-16,0-24 0,0 24 0,0 0 15,0 0-15,0 0 0,0 0 0,0 1 16,0-1-16,0 50 31,0-1-31,0 1 0,0 0 0,-25 0 16,25 25-16,0-26 0</inkml:trace>
  <inkml:trace contextRef="#ctx0" brushRef="#br0" timeOffset="197766.113">12402 9302 0,'0'-25'16,"-24"50"78,-1 0-79,25-1-15,0 1 0,-25 0 16,25 0-16,-25 0 0,25 24 0,-25-24 16,25 0-16,0 24 0,-24-24 0,24 25 15,0-25-15,0-1 0,0 1 0,0 25 16,0-25-16,0-1 0,0 1 0,24 0 16,1 0-16,0 0 15,0-25-15,0 24 16,-1-24-16</inkml:trace>
  <inkml:trace contextRef="#ctx0" brushRef="#br0" timeOffset="198286.366">12576 9525 0,'0'25'47,"0"0"-47,-25-25 0,25 24 15,0 1-15,0 0 16,0 0-16,25 0 16,-25-1-16,25-24 15,-25 25-15,25-25 16,-1 0-1,-24-25-15,25 25 0,-25-24 16,25 24-16,-25-25 0,25 0 16,-25 0-16,0 0 15,0 1 1,-25-1 0,0 25-1,25-25-15,-25 25 16,1 0-1</inkml:trace>
  <inkml:trace contextRef="#ctx0" brushRef="#br0" timeOffset="200044.302">13022 9699 0,'-24'0'78</inkml:trace>
  <inkml:trace contextRef="#ctx0" brushRef="#br0" timeOffset="200611.641">13444 9575 0,'0'0'0,"0"-25"16,-25 0-1,25 0 1,-24 25-16,-1-25 15,0 25 1,0 0 0,25 25-16,-25-25 15,1 25-15,24 0 16,-25-25-16,25 25 16,0-1-16,0 1 15,0 0-15,25 0 16,-1 0-16,-24-1 0,25-24 15,-25 25-15,25-25 0,-25 25 0,25-25 16,-25 25-16,25-25 0,-1 25 16,-24-1-1,-24-24 17,-1 0-17,0 0 1,0 0-16,0-24 15,1-1 1,24 0 0,24 0-16,-24 0 15,25 25-15,-25-24 0,25 24 16,0-25-16,0 25 16,-1 0-16,1-25 0</inkml:trace>
  <inkml:trace contextRef="#ctx0" brushRef="#br0" timeOffset="201074.432">13767 9525 0,'-25'0'0,"0"0"16,0 0-1,0 0 1,1 0 0,-1 25-1,25 0-15,0-1 16,0 1-16,25-25 16,-25 25-16,24-25 0,-24 25 0,0 0 15,25-25-15,-25 24 0,25 1 0,-25 0 16,25 0-1,-25 0-15,0-1 16,-25-24 0,0 0-1,0 0 1,25-24-16,-24 24 16,-1 0-16,25-25 15,0 0-15,0 0 16,25 0-16,-25 1 15,24 24-15,-24-25 0,25 25 16,0-25-16,-25 0 0,25 25 16,-25-25-16,25 25 0,-1 0 15</inkml:trace>
  <inkml:trace contextRef="#ctx0" brushRef="#br0" timeOffset="201407.445">13841 9277 0,'0'0'0,"25"0"16,0 25-1,-1 0 1,-24-1-16,25-24 16,-25 25-16,0 0 0,25 0 0,0 24 15,-25-24-15,25 0 0,-25 0 0,0 0 16,24 24-16,-24-24 0,0 0 0,25 24 16,-25-24-16,0 25 0,0-25 0,0-1 15,-25 1-15,25 25 0,-24-25 0,24-1 16,-25 1-16,0-25 0,0 25 0,25 0 15,-25-25-15</inkml:trace>
  <inkml:trace contextRef="#ctx0" brushRef="#br0" timeOffset="204479.485">14064 9128 0,'25'0'62,"0"0"-46,0 0 0,-1 0-16,1 0 15,0 0-15,-50 0 63,0 0-48,1 0-15,-1 0 16,223 25 1000</inkml:trace>
  <inkml:trace contextRef="#ctx0" brushRef="#br0" timeOffset="207258.794">14635 8954 0,'0'25'62,"0"0"-46,-25-25-16,25 25 0,0 0 15,0 0-15,-25-1 0,25 1 16,0 0-16,0 0 0,0 0 16,0-1-16,0 1 15,25 0-15,-25 0 16,25-25 0,0 0-16,-1-25 15,1 0 1,0 0-16,-25 1 15,25 24-15,-25-25 0,0 0 0,0 0 16,0 0-16,0 1 16,0-1-16,0 0 0,0 0 15,0 0-15,-25 25 0,0-25 16,0 25-16,1 0 16,-1 0-16,25 25 15,-25-25-15</inkml:trace>
  <inkml:trace contextRef="#ctx0" brushRef="#br0" timeOffset="207526.64">14908 9252 0</inkml:trace>
  <inkml:trace contextRef="#ctx0" brushRef="#br0" timeOffset="208180.11">15230 9079 0,'0'-25'0,"-25"25"16,25-25-16,0 0 16,-25 25-1,1 0-15,-1 0 16,0 0-1,0 0-15,0 25 16,1-25-16,24 25 16,-25-25-16,25 25 15,-25-25-15,25 24 0,25-24 16,-25 25 0,25-25-16,-1 0 15,1 0-15,0 0 16,-25-25-16,25 25 0,0 0 0,-1-24 15,1 24-15,-25-25 16,25 25-16,-25-25 16,0 50 31,0 0-47,0-1 15,0 1-15,0 0 0,0 0 16,0 0-16,0-1 0,0 1 15,0 0-15,0 0 0,0 0 16,0-1-16,0 1 0</inkml:trace>
  <inkml:trace contextRef="#ctx0" brushRef="#br0" timeOffset="210236.425">14684 9599 0,'0'0'16,"0"25"31,-24-25-47,24 25 16,0 0-16,-25 0 15,25-1-15,0 1 0,0 0 0,-25 25 16,25-26-16,0 1 0,0 0 0,0 25 15,0-26-15,0 1 0,0 0 0,0 0 16,0 0-16,25 0 0,-25-1 0,0 1 16,25 0-16,-25 0 0,24-25 0,1 25 15,0-1-15,0 1 16,0-25-16,-1-25 16,1 25-16</inkml:trace>
  <inkml:trace contextRef="#ctx0" brushRef="#br0" timeOffset="210658.91">14932 9798 0,'0'0'16,"-24"0"15,24 25-31,0-1 16,0 1-16,0 0 15,0 0-15,0 0 0,0-1 16,0 1-16,0 0 16,24 0-16,-24 0 15,25-25-15,-25 25 0,25-25 16,0 0-16,0 0 15,-25-25-15,24 25 16,-24-25-16,25 25 0,-25-25 16,25 0-16,-25 0 0,0 1 15,0-1-15,0 0 0,0 0 16,0 0-16,0 1 0,-25 24 16,25-25-16,-25 25 15,1 0 1,-1 0-1</inkml:trace>
  <inkml:trace contextRef="#ctx0" brushRef="#br0" timeOffset="210846.942">15404 9897 0,'0'0'0</inkml:trace>
  <inkml:trace contextRef="#ctx0" brushRef="#br0" timeOffset="211259.215">15602 9773 0,'-25'0'15,"25"-25"-15,-24 25 16,24 25-16,-25-25 0,25 25 15,-25-25-15,25 25 0,-25-1 16,25 1-16,0 0 16,0 0-16,0 0 0,0-1 15,0 1-15,0 0 0,25 0 16,0-25 0,-25 25-16,25-25 0,-1 0 15,-24-25-15,25 25 16,0 0-16,-25-25 0,25 25 15,-25-25-15,25 25 0,-25-25 0,24 25 16,-24-24-16,0-1 0,0 0 16,25 0-16,-25 0 0,0 1 15,0-1-15,-25 0 16,25 0-16,-24 25 16,24-25-16,-25 25 0,0 0 15</inkml:trace>
  <inkml:trace contextRef="#ctx0" brushRef="#br0" timeOffset="211737.514">15974 9723 0,'-25'0'0,"25"-24"16,-24 24-1,-1 0 1,25 24-16,-25-24 16,25 25-16,0 0 15,0 0-15,0 0 16,25-1-16,-25 1 15,25-25-15,-25 25 0,24-25 16,-24 25-16,25-25 0,-25 25 16,25-1-16,-25 1 15,0 0-15,-25-25 47,0-25-31,25 0-1,-24 25 1,24-24-16,0-1 16,24 0-16,-24 0 15,25 25-15,-25-25 0,25 25 16,-25-24-16,25 24 0,-25-25 0,25 25 16</inkml:trace>
  <inkml:trace contextRef="#ctx0" brushRef="#br0" timeOffset="212051.103">16123 9550 0,'25'0'15,"0"25"1,-1-1-16,1 1 0,-25 0 16,25 0-16,0 0 0,0-1 0,-25 1 15,24 0-15,-24 0 0,25 0 16,-25-1-16,0 26 0,25-25 0,-25 0 16,0-1-16,0 1 0,0 0 0,-25-25 15,25 25-15,-25 0 0,25 0 0,-24-25 16,24 24-16,-25-24 0,25 25 0,-25-25 15,0 25-15,0-25 0,1 0 16,-1 25-16</inkml:trace>
  <inkml:trace contextRef="#ctx0" brushRef="#br0" timeOffset="212907.191">16148 9327 0,'0'0'0,"0"-25"0,25 25 93,-1 0-77,1 0-16,0 0 0,0 0 16,0 0-16,-1 0 15,-48 0 32,-1 0-31,0 0-16,0 0 15,0 0-15,1 0 0,-1 0 16,0 0 0,50 0 30</inkml:trace>
  <inkml:trace contextRef="#ctx0" brushRef="#br0" timeOffset="213329.949">16470 9203 0,'0'24'47,"-24"-24"-47,24 25 15,0 0-15,0 0 16,24 0-16,-24-1 15,25-24-15,-25 25 16,25-25 0,-25 25-16,25-25 15,-25-25-15,25 25 16,-1-25-16,1 1 16,0-1-1,-25 0-15,0 0 16,0 0-16,0 1 0,0-1 15,0 0-15,0 0 16,0 0 0,-25 25-16,0 0 15</inkml:trace>
  <inkml:trace contextRef="#ctx0" brushRef="#br0" timeOffset="213551.049">16892 9302 0,'0'25'62</inkml:trace>
  <inkml:trace contextRef="#ctx0" brushRef="#br0" timeOffset="-214040.901">17314 9103 0,'-25'0'15,"0"-24"1,0 24-16,0 0 16,1 0-1,-1 0-15,0 0 16,25 24 0,-25-24-16,25 25 15,0 0 1,25-25-1,0 0 1,0 0 0,-1 0-16,1-25 15,0 25-15,0 0 0,0-25 16,-1 25 0,-24-24-16,0 48 46,0 1-46,0 0 16,0 0-16,0 0 16,0-1-16,0 1 0,0 0 0,0 0 15,0 0-15</inkml:trace>
  <inkml:trace contextRef="#ctx0" brushRef="#br0" timeOffset="-213477.688">17115 9575 0,'0'0'0,"0"-25"16,-25 25-1,25 25 16,-24-25-31,24 24 0,-25 1 16,25 0-16,-25 0 0,0 0 0,25-1 16,-25 1-16,25 0 0,-24 25 15,24-26-15,0 1 0,-25 0 0,25 0 16,0 0-16,0-1 0,0 1 0,0 0 16,0 0-16,0 0 0,25 0 15,-1-1-15,1-24 16,0 0-16</inkml:trace>
  <inkml:trace contextRef="#ctx0" brushRef="#br0" timeOffset="-213064.519">17165 9699 0,'0'0'0,"0"24"15,0 1 1,-25 0 0,25 0-16,0 0 0,0-1 15,25 1-15,-25 0 16,25 0-1,-1-25-15,-24 25 16,25-25-16,0 0 16,-25-25-16,25 25 15,0-25-15,-1 0 16,-24 0-16,0 1 16,25 24-16,-25-25 0,0 0 15,-25 0 1,1 25-1,-1 0 1,0 0-16,0 0 16</inkml:trace>
  <inkml:trace contextRef="#ctx0" brushRef="#br0" timeOffset="-212877.627">17462 9872 0</inkml:trace>
  <inkml:trace contextRef="#ctx0" brushRef="#br0" timeOffset="-212410.078">17686 9798 0,'-25'-25'16,"25"0"-1,-25 25-15,25 25 32,0 0-32,0 0 15,-25-25-15,25 24 0,0 1 16,0 0-16,0 0 15,0 0-15,25-25 0,-25 24 0,25 1 16,0 0 0,0-25-1,-1 0-15,-24-25 16,25 25-16,-25-25 16,25 25-16,-25-24 0,25-1 15,-25 0-15,0 0 16,0 0-16,0 1 15,-25-1 1,0 25 0,0 0-16,1 0 15,-1 0-15</inkml:trace>
  <inkml:trace contextRef="#ctx0" brushRef="#br0" timeOffset="-212013.565">17959 9773 0,'0'25'47,"0"0"-47,0-1 15,0 1-15,0 0 16,0 0-16,24-25 16,-24 25-16,25-25 0,-25 24 15,25-24-15,0 0 16,0 0-16,-1-24 16,1 24-1,-25-25-15,25 25 0,-25-25 16,0 50 15,25 0-15,-25-1-16,0 1 0,25 0 15,-25 0 1,0 0-16,0 0 16,24-25-16</inkml:trace>
  <inkml:trace contextRef="#ctx0" brushRef="#br0" timeOffset="-211676.726">18132 9451 0,'0'0'0,"25"-25"16,0 50 0,0-1-1,-1 1-15,1 0 0,0 0 16,-25 24-16,25-24 0,0 25 0,-25-25 16,24-1-16,1 26 0,-25-25 0,0 0 15,0 24-15,25-24 0,-25 0 16,0 0-16,0-1 0,-25 1 0,25 0 15,-25 0-15,1 0 0,-1 0 16,0-1-16,0-24 16,25 25-16</inkml:trace>
  <inkml:trace contextRef="#ctx0" brushRef="#br0" timeOffset="-211352.487">18281 9252 0,'25'0'31,"0"0"-15,-1 0 0,1 0-1,0 0 1,0 0-16</inkml:trace>
  <inkml:trace contextRef="#ctx0" brushRef="#br0" timeOffset="-210941.717">18554 9178 0,'-25'0'16,"25"25"0,0-1-16,0 1 15,25 0-15,-25 0 16,0 0-16,25-1 16,-25 1-16,25 0 0,-25 0 15,24 0-15,1-25 16,-25 24-16,25-24 0,0 0 15,-25-24-15,25 24 16,-1 0-16,-24-25 0,25 25 16,-25-25-16,25 25 0,-25-25 0,0 0 15,0 1-15,0-1 16,0 0-16,0 0 0,0 0 16,-25 25-16,25-24 0,0-1 15,-25 25-15,1 0 16,-1 0-16,0 0 15,0 0-15,25 25 16,-25-25-16</inkml:trace>
  <inkml:trace contextRef="#ctx0" brushRef="#br0" timeOffset="-209310.012">19050 9327 0,'-25'0'47,"0"0"-16,25 24-31,-24-24 16,-1 0 0,25 25-1,25-25 63,-1-25-62</inkml:trace>
  <inkml:trace contextRef="#ctx0" brushRef="#br0" timeOffset="-208750.931">19372 9178 0,'0'-25'16,"-24"25"-16,-1 0 31,25-25-31,-25 25 16,0 0-16,0 25 15,1-25-15,24 25 16,-25-25-16,25 25 16,-25-25-16,25 24 0,0 1 15,25 0 16,0-25-31,-1 0 16,1 0-16,0-25 16,0 25-16,0-25 15,-1 25-15,1-24 16,0 24-16,-25-25 16,0 50 15,-25-1-16,25 1-15,0 0 0,0 0 16,-25 0-16,25 24 0,0-24 16,0 0-16,-24 0 0,24 24 0,0-24 15,-25 0-15,25 24 0,0-24 0,-25 0 16,25 0-16,0 0 0,0-1 0,-25-24 16,25 25-16,0 0 0</inkml:trace>
  <inkml:trace contextRef="#ctx0" brushRef="#br0" timeOffset="-207030.074">21084 9327 0,'-25'0'15,"0"0"1,25 24 0,-24-24-16,24 25 0,-25 0 15,0 0-15,25 0 0,-25-1 0,0 26 16,25-25-16,-24 24 0,24-24 0,-25 25 15,25-25-15,-25-1 0,25 26 0,0-25 16,0 24-16,0-24 0,0 0 0,25 0 16,-25 0-16,25-1 0,-1 1 0,1 0 15,0 0-15,0-25 0,0 25 0,-1-25 16</inkml:trace>
  <inkml:trace contextRef="#ctx0" brushRef="#br0" timeOffset="-206642.218">21332 9624 0,'0'-25'15,"-25"25"-15,0 25 16,1 0-1,24 0 1,-25 0-16,25-1 0,0 1 16,0 0-16,0 0 15,0 0-15,0-1 0,25-24 16,-1 0-16,-24 25 0,25-25 16,0 0-16,0-25 0,0 25 15,-1 0-15,-24-24 0,25 24 16,0-25-16,-25 0 0,25 25 0,-25-25 15,0 0-15,25 1 0,-25-1 16,0 0-16,0 0 0,0 0 16,-25 25-1,0 0 1,0 0-16,25 25 0,-25-25 16</inkml:trace>
  <inkml:trace contextRef="#ctx0" brushRef="#br0" timeOffset="-206470.033">21878 9798 0,'0'-25'0</inkml:trace>
  <inkml:trace contextRef="#ctx0" brushRef="#br0" timeOffset="-204638.462">22175 9624 0,'25'-25'16,"-25"1"-1,0-1 1,0 0 0,0 0-1,-25 25-15,1-25 16,-1 25-16,0 0 0,0 0 16,0 0-16,1 0 0,-1 0 15,0 0-15,25 25 0,-25-25 16,0 0-16,25 25 15,0 0-15,0 0 16,25-25-16,-25 24 0,25 1 16,0-25-16,0 25 0,-1 0 0,1-25 15,-25 25-15,25-1 0,0 1 0,0-25 16,-1 25-16,-24 0 0,0 0 0,25-25 16,198-224 984</inkml:trace>
  <inkml:trace contextRef="#ctx0" brushRef="#br0" timeOffset="-203653.741">22275 9773 0,'0'-25'0,"0"0"16,-25 25 0,25-24-16,-25 24 15,0 0 1,0 0-16,1 0 15,-1 0-15,0 0 16,0 0-16,0 24 16,1 1-16,24 0 15,-25-25-15,25 25 16,0 0-16,25-1 16,-25 1-16,24 0 0,1 0 15,-25 0-15,25-25 16,-25 24-16,25 1 0,0 0 15,-25 0-15,0 0 0,0 0 16,0-1 0,-25-24-1,0 0-15,25 25 0,-25-25 16,0 0-16,1-25 0,-1 25 16,0-24-16,0 24 15,25-25-15,-25 0 16,25 0-16,0 0 15,25 0-15,-25 1 0,25-1 16,0 0-16,0 0 0,-1 0 16,26 1-16,-25 24 0,0-25 0,-1 25 15,1-25-15,0 25 0,0 0 0,0-25 16,-1 25-16</inkml:trace>
  <inkml:trace contextRef="#ctx0" brushRef="#br0" timeOffset="-203165.792">22671 9748 0,'0'-25'0,"-24"25"16,-1 0-1,25-24-15,-25 24 0,0 0 16,0 0-16,25 24 16,-24-24-16,-1 25 0,0-25 15,25 25-15,-25 0 16,25 0-16,0-1 0,0 1 16,25 0-16,0 0 15,-25 0-15,25-1 16,-1 1-16,1 0 15,0 0-15,-25 0 16,0 0 0,-25-25 15,25-25-15,-25 25-16,25-25 15,-24 25-15,24-25 16,0 0-16,0 0 15,24 1-15,1-1 16,0 0 0,0 25-16,0-25 0,-1 25 15,1-25-15</inkml:trace>
  <inkml:trace contextRef="#ctx0" brushRef="#br0" timeOffset="-202833.98">22895 9401 0,'0'0'0,"0"-25"16,0 50-1,25 0 1,-25 0-16,24-1 0,-24 1 0,25 0 16,-25 0-16,25 0 0,-25 24 0,25-24 15,-25 25-15,25-1 0,-25-24 0,0 0 16,0 24-16,0-24 0,0 25 16,0-25-16,0-1 0,0 1 0,0 0 15,-25 0-15,25 0 0,-25 0 0,0-1 16,0-24-16,25 25 0,-24-25 0,-1 25 15,0-25-15,0 25 0</inkml:trace>
  <inkml:trace contextRef="#ctx0" brushRef="#br0" timeOffset="-200657.988">23192 9128 0,'0'0'0,"0"-25"0,-24 25 484,24 25 188,24-25-609,-24-25 93,0 50-62,0 0-79,0 0 1,0 0-1,0-1 1,0-48 93,0-1-93,0 0-16,0 0 16,0 0-1,0 1-15,0 48 63,-24 1-48,24 0-15,0 0 16,0 0-16,0-1 16,0 1-16,0-50 78,0 1-78,0-1 15,0 0-15,0 0 16,0 0-16,0 1 16,0 48 15</inkml:trace>
  <inkml:trace contextRef="#ctx0" brushRef="#br0" timeOffset="-191979.139">23589 9376 0,'0'-25'0,"0"1"15,0-1 1,0 50 15,-25-25-15,25 24-16,-24 1 0,-1 0 15,25 25-15,-25-26 0,25 26 16,-25 0-16,0-26 0,25 26 0,-24 0 16,24-1-16,-25 1 0,25-25 0,0 24 15,-25-24-15,25 25 0,0-26 0,0 1 16,0 0-16,0 0 0,25 0 0,-25 0 16,0-1-16,25 1 0,-25 0 0,24-25 15,-24 25-15,25 0 0,0-25 0,-25 24 16,25-24-16</inkml:trace>
  <inkml:trace contextRef="#ctx0" brushRef="#br0" timeOffset="-191575.532">23763 9500 0,'0'0'16,"-25"0"-16,0 25 16,25 0-16,-25-25 0,25 25 15,0-1-15,-24 1 0,24 0 0,0 0 16,-25 0-16,25-1 0,0 1 16,0 0-16,0 0 0,0 0 15,0-1-15,0 1 0,0 0 16,25-25-16,-1 25 0,1-25 15,0 0-15,0 0 16,0 0-16,-25-25 0,24 25 16,1-25-16,0 0 0,-25 1 15,25 24-15,-25-25 0,25 0 0,-25 0 16,0 0-16,25 1 0,-25-1 16,0 0-16,0 0 0,-25 25 15,0-25 1,0 25-16,0 0 15,0 0-15,1 0 0,-1 0 16</inkml:trace>
  <inkml:trace contextRef="#ctx0" brushRef="#br0" timeOffset="-191375.647">24234 9823 0,'-25'0'15</inkml:trace>
  <inkml:trace contextRef="#ctx0" brushRef="#br0" timeOffset="-190936.402">24482 9624 0,'-25'0'0,"25"-25"16,-24 50-1,24 0-15,0 0 16,-25-25-16,25 25 0,0-1 0,0 1 16,-25 0-16,25 0 0,0 0 15,0-1-15,0 1 16,0 0-16,25 0 15,-25 0-15,25-25 16,-1 0-16,1-25 16,0 25-16,0-25 15,0 25-15,-1-25 0,-24 0 16,25 25-16,-25-24 0,0-1 0,25 25 16,-25-25-16,0 0 0,25 0 0,-25 1 15,0-1-15,0 0 16,0 0-16,0 0 0,-25 25 15,25-24-15,-25 24 0,0 0 16,1 0-16,-1 24 16</inkml:trace>
  <inkml:trace contextRef="#ctx0" brushRef="#br0" timeOffset="-190496.902">24854 9649 0,'0'-25'0,"-25"25"16,1 0 0,-1 0-1,25 25 1,0 0-16,25 0 15,-25-1-15,24 1 16,1 0-16,-25 0 0,0 0 16,25-25-16,-25 24 0,0 1 0,25-25 15,-25 25-15,0 0 16,0 0-16,-25-25 16,0 0-16,0 0 15,1 0 1,-1-25-1,0 0 1,25 0-16,25 0 16,-25 1-16,25-1 0,-1 0 15,-24 0-15,25 0 0,0 1 16,0-1-16,0 25 0,-25-25 16,25 25-16,-1-25 0,1 25 15</inkml:trace>
  <inkml:trace contextRef="#ctx0" brushRef="#br0" timeOffset="-188797.566">25078 9327 0,'0'0'0,"24"0"31,1 0-15,0 0-16,-25 24 0,25 1 15,0 0-15,-25 0 0,24 0 16,-24 24-16,25-24 0,-25 0 0,0 24 15,0-24-15,0 25 0,-25-25 0,25 24 16,-24-24-16,24 0 0,-25 0 0,0-1 16,0 1-16,0 0 0,1 0 0,-1 0 15</inkml:trace>
  <inkml:trace contextRef="#ctx0" brushRef="#br0" timeOffset="-188443.757">25549 9277 0,'-25'25'16,"25"0"-16,-25-1 15,25 1-15,-25 0 0,1 0 0,24 24 16,-25-24-16,25 25 0,-25-1 16,0 1-16,25-25 0,0 24 0,-25-24 15,25 25-15,0-25 0,0 24 0,0-24 16,0 0-16,0 0 0,25-1 0,-25 1 15,25 0-15,0 0 0,0 0 16,-1-25-16,1 25 0</inkml:trace>
  <inkml:trace contextRef="#ctx0" brushRef="#br0" timeOffset="-188045.99">25822 9525 0,'0'0'0,"-25"0"0,0 0 16,25 25-16,-25 0 15,0-1-15,1 1 16,24 0-16,-25 0 15,25 0-15,0-1 0,0 1 0,0 0 16,25-25-16,-25 25 16,24-25-16,1 25 0,0-25 15,0 0-15,0 0 16,-25-25-16,24 25 0,1 0 0,0-25 16,0 0-16,-25 0 15,25 1-15,-25-1 16,0 0-16,0 0 0,0 0 15,0 1-15,-25 24 0,25-25 16,-25 25-16,25-25 0,-25 25 16,0 0-16,1 0 0</inkml:trace>
  <inkml:trace contextRef="#ctx0" brushRef="#br0" timeOffset="-187848.58">26219 9798 0,'-25'0'31</inkml:trace>
  <inkml:trace contextRef="#ctx0" brushRef="#br0" timeOffset="-187392.816">26566 9550 0,'0'0'0,"0"-25"16,-25 25-16,25 25 16,0 0-1,-25-25-15,25 24 0,0 1 16,0 0-16,-25-25 0,25 25 0,0 0 15,0-1-15,0 1 0,0 0 0,-24 0 16,24 0-16,0-1 16,0 1-16,24-25 0,-24 25 15,25-25-15,-25 25 0,25-25 16,0 0-16,0 0 0,-1 0 16,1 0-16,0 0 0,0 0 0,0 0 15,-1 0-15,-24-25 0,25 25 0,0 0 16,-25-25-16,25 25 0,-25-25 0,25 1 15,-25-1-15,24 0 0,-24 0 16,0 0-16,-24 1 0,24-1 16,0 0-16,-25 25 0,25-25 0,-25 0 15,0 25-15,0-24 0,1 24 0,-1 0 16,0 0-16,0 0 0,0 0 16</inkml:trace>
  <inkml:trace contextRef="#ctx0" brushRef="#br0" timeOffset="-186951.062">26987 9599 0,'0'-24'15,"0"48"1,25-24-16,-25 25 16,0 0-16,0 0 0,0 0 15,0-1-15,0 1 0,0 0 16,0 0-16,0 0 0,0-1 16,0 1-16,0 0 15,25 0-15,0-25 16,0 0-1,0 0-15,-1 0 16,1 0-16,0-25 0,0 25 16,0-25-16,-1 25 0,1 0 15,-25-25-15,25 25 16,0 0-16,-25 25 31,0 0-31,0 0 16,0 0-16,0-1 0,0 1 15,0 0-15,0 0 16</inkml:trace>
  <inkml:trace contextRef="#ctx0" brushRef="#br0" timeOffset="-186625.075">27434 9451 0,'0'0'0,"0"-25"0,25 0 0,0 25 15,-25-25-15,24 25 0,1 0 0,0 0 16,0 0-16,0 25 0,-1-25 15,1 25-15,0 0 0,0-1 16,0 26-16,-25-25 0,24 24 0,1 1 16,0 0-16,-25-1 0,25 1 0,-25-1 15,0 1-15,0-25 0,0 24 0,0 1 16,0-25-16,-25 0 0,25 0 0,-25 24 16,0-24-16,1 0 0,-26 0 0,0-1 15</inkml:trace>
  <inkml:trace contextRef="#ctx0" brushRef="#br0" timeOffset="-184257.729">12254 10641 0,'-4713'-248'1047</inkml:trace>
  <inkml:trace contextRef="#ctx0" brushRef="#br0" timeOffset="-182882.015">12675 10840 0,'0'-25'0,"-25"25"32,1 0-17,24 25-15,-25-25 0,25 24 16,-25-24-16,25 25 0,-25 0 0,25 0 15,-25 0-15,1 24 0,24-24 0,-25 25 16,25-1-16,-25 1 0,25 0 0,-25-1 16,25 1-16,0-1 0,0-24 0,0 25 15,0-1-15,25-24 0,-25 25 0,25-25 16,0-1-16,-25 26 0,49-25 16,-24 0-16,0-25 0,24 24 0</inkml:trace>
  <inkml:trace contextRef="#ctx0" brushRef="#br0" timeOffset="-182333.166">12799 11162 0,'-25'0'15,"25"25"1,0 0 0,0 0-1,0-1-15,0 1 16,0 0-16,0 0 0,0 0 16,0-1-16,0 1 0,25-25 15,-25 25-15,25 0 0,-25 0 16,25-25-16,0 0 15,-25 24-15,24-24 0,1 0 16,-25-24-16,25 24 0,0 0 16,-25-25-16,25 25 0,-25-25 0,24 25 15,-24-25-15,0 0 0,0 1 16,0-1-16,0 0 0,0 0 0,0 0 16,-24 1-16,24-1 15,-25 25-15,0 0 16,0 0-16,0 0 15,1 0-15</inkml:trace>
  <inkml:trace contextRef="#ctx0" brushRef="#br0" timeOffset="-182088.978">13295 11385 0</inkml:trace>
  <inkml:trace contextRef="#ctx0" brushRef="#br0" timeOffset="-181389.076">13395 11112 0,'0'-24'16,"0"-1"-1,24 25 32,1 0-31,0 0-16,0 0 15,0 25-15,-1-25 16,1 0-16,-25 24 16,25-24-16,-25 25 0,0 0 15,0 0-15,0 0 16,-25-25-16,25 25 0,-25-25 16,25 24-16,-24-24 0,24 25 0,-25-25 15,25 25-15,-25-25 0,25 25 0,-25-25 16,0 25-16,1-25 15,24 24-15,24 1 47,1-25-47,0 0 16,0 0-16,0 0 0,-1 0 16,-24 25-16,25-25 0,0 0 15,-25 25-15,0 0 31,-25-1-15,0-24-16,1 0 16,-1 0-16,0 0 15,0 0-15,0 0 16,1 0-16,-1 0 16</inkml:trace>
  <inkml:trace contextRef="#ctx0" brushRef="#br0" timeOffset="-180902.073">13816 11286 0,'0'0'0,"0"25"31,0 0-15,0 0-1,0-1-15,0 1 0,0 0 16,0 0-16,0 0 15,25-25-15,-25 24 0,25-24 16,0 0-16,-25 25 16,24-25-16,1 0 15,-25-25-15,25 25 16,0-24 0,-25-1-16,25 25 15,-25 25 16,24-1-15,-24 1 0,0 0-16,0 0 15,0 0 1</inkml:trace>
  <inkml:trace contextRef="#ctx0" brushRef="#br0" timeOffset="-180577.841">14163 11013 0,'25'-25'0,"0"25"0,0 0 16,-25 25-16,25-25 0,-1 25 16,-24 0-16,25 0 0,0-1 0,-25 1 15,25 25-15,-25-25 0,25 24 0,-25-24 16,0 25-16,0-25 0,0-1 0,0 26 16,0-25-16,0 0 0,-25-1 0,25 1 15,-25 0-15,25 0 0,-25 0 0,0-1 16,1 1-16,-1 0 0,0-25 15,0 25-15,0 0 0,1-25 16</inkml:trace>
  <inkml:trace contextRef="#ctx0" brushRef="#br0" timeOffset="-178625.074">13990 10815 0,'25'0'62,"-1"0"-62,1 0 16,0 0-16,0 0 0,0 0 15,-1 0-15,1 0 0,0 0 16,0 0-16,0 0 16</inkml:trace>
  <inkml:trace contextRef="#ctx0" brushRef="#br0" timeOffset="-178163.326">14536 10790 0,'0'25'47,"-25"-25"-47,25 25 15,0-1-15,0 1 16,0 0-16,25-25 0,-25 25 15,0 0-15,24-25 0,-24 24 16,25-24-16,0 0 16,0-24-1,0 24-15,-25-25 16,24 25-16,-24-25 0,25 25 16,-25-25-16,25 0 0,-25 1 15,0-1-15,0 0 16,0 0-16,0 0 15,-25 25-15,25-24 0,-25 24 16,1 0-16,-1 0 0,0 0 16,0 0-16,0 24 15</inkml:trace>
  <inkml:trace contextRef="#ctx0" brushRef="#br0" timeOffset="-177935.46">14957 10889 0,'0'25'63</inkml:trace>
  <inkml:trace contextRef="#ctx0" brushRef="#br0" timeOffset="-177439.875">15304 10666 0,'0'0'0,"0"-25"0,-24 25 31,-1 0 1,0 0-32,0 25 15,0-25-15,25 25 0,-24-25 16,24 25-16,-25-1 16,25 1-16,0 0 0,0 0 31,25-25-31,-1 0 15,1 0-15,0 0 16,0 0-16,0 0 16,-1-25-16,1 25 0,-25-25 15,25 25-15,0 0 0,-25-25 16,25 25-16,0 0 16,-25 25-1,24-25-15,-24 25 0,0 0 16,0 0-16,0-1 0,0 1 15,0 0-15,0 0 0,0 0 16,0-1-16,0 1 0,0 0 0,-24 0 16</inkml:trace>
  <inkml:trace contextRef="#ctx0" brushRef="#br0" timeOffset="-176807.713">15478 11410 0,'0'-25'16,"25"50"30,0-25-30,0 0-16,-1 25 16</inkml:trace>
  <inkml:trace contextRef="#ctx0" brushRef="#br0" timeOffset="-176628.81">16049 11385 0,'0'0'0</inkml:trace>
  <inkml:trace contextRef="#ctx0" brushRef="#br0" timeOffset="-176428.409">16768 11435 0,'25'0'15,"0"0"16,-1 0-15,1 0 0,0 0-16,0 0 0</inkml:trace>
  <inkml:trace contextRef="#ctx0" brushRef="#br0" timeOffset="-175472.762">21134 11311 0,'0'-25'0,"-25"25"16,25 25 15,-25-25-15,25 25-1,0 0-15,-25-1 16,0 1-16,25 0 0,-24 0 16,24 24-16,0-24 0,-25 0 0,25 25 15,-25-26-15,25 1 0,0 25 0,0-25 16,0-1-16,0 1 0,0 0 0,0 0 16,0 0-16,0-1 0,0 1 0,0 0 15,25-25-15,-25 25 0,25 0 16,-1-25-16</inkml:trace>
  <inkml:trace contextRef="#ctx0" brushRef="#br0" timeOffset="-174069.855">21332 11584 0,'0'-25'16,"0"50"171,422 24 829</inkml:trace>
  <inkml:trace contextRef="#ctx0" brushRef="#br0" timeOffset="-173993.888">22101 11757 0,'0'100'47,"0"-200"-47,-25 200 0,0-100 15,1 0-15</inkml:trace>
  <inkml:trace contextRef="#ctx0" brushRef="#br0" timeOffset="-173238.196">21382 11534 0,'0'25'47,"0"0"-47,0 0 15,0-1-15,0 1 16,0 0-16,0 0 0,0 0 16,0-1-16,24-24 0,-24 25 15,25 0-15,0 0 16,0-25-16,0 0 16,-1 0-16,1 0 0,0 0 15,-25-25-15,25 25 0,0-25 0,-1 25 16,1-25-16,0 1 0,-25-1 15,25 25-15,-25-25 0,0 0 0,0 0 16,0 1-16,0-1 0,0 0 16,-25 0-16,0 0 15,0 25-15,1 0 16,-1 0-16,0 0 0,0 0 16,0 0-16,25 25 0,-24-25 0,-1 0 15,25 25-15,-25-25 0,25 25 0</inkml:trace>
  <inkml:trace contextRef="#ctx0" brushRef="#br0" timeOffset="-173001.962">22051 11807 0,'0'25'31,"0"0"1,-24-25-32</inkml:trace>
  <inkml:trace contextRef="#ctx0" brushRef="#br0" timeOffset="-172465.145">22250 11509 0,'0'0'0,"0"-24"16,25 24-1,-1 0 1,1 0-16,0 0 16,0 24-16,0-24 15,-1 0-15,1 25 16,-25 0-1,0 0-15,-25 0 16,1-1 0,-1-24-16,0 25 15,0-25-15,25 25 0,-25-25 16,1 0-16,24 25 16,0 0-1,0-1 1,24-24-16,1 25 15,0-25-15,0 25 16,0-25-16,-25 25 16,24-25-16,-24 25 15,0-1 1,-24 1 15,-1-25-31,0 0 0,0 0 16,0 0-16,1 0 15,-1 0-15</inkml:trace>
  <inkml:trace contextRef="#ctx0" brushRef="#br0" timeOffset="-172046.364">22721 11509 0,'0'0'0,"0"25"15,0 0 1,-25 0-16,25 0 16,0-1-16,0 1 0,0 0 15,25 0-15,-25 0 16,25-1-1,0 1-15,0-25 16,-1 0-16,1 0 16,0-25-16,0 25 15,-25-24-15,25 24 16,-25-25-16,0 0 16,24 25-16,-24 25 31,0 0-31,0-1 15,0 1-15,0 0 0,0 0 16,0 0-16,0-1 0,0 1 16,-24 0-16,24 0 0,0 0 15</inkml:trace>
  <inkml:trace contextRef="#ctx0" brushRef="#br0" timeOffset="-171698.008">23093 11261 0,'0'0'0,"25"0"0,0 0 16,-25 25-16,25-25 0,-25 25 0,24 0 16,1 0-16,0-1 0,0 1 0,0 0 15,-1 25-15,1-26 0,-25 26 0,25-25 16,0 24-16,-25-24 0,0 0 0,25 25 16,-25-26-16,0 1 0,0 25 0,0-25 15,-25-1-15,25 1 0,-25 0 0,25 0 16,-25 0-16,0-1 0,1 1 0,-1 0 15,0 0-15,0-25 0,0 25 16,1-25-16</inkml:trace>
  <inkml:trace contextRef="#ctx0" brushRef="#br0" timeOffset="-171413.019">23614 11038 0,'0'25'31,"0"0"-16,0-1-15,0 1 0,25 0 16,-25 0-16,0 0 0,0 0 16,0-1-16,0 1 15,0 0-15</inkml:trace>
  <inkml:trace contextRef="#ctx0" brushRef="#br0" timeOffset="-170812.852">24507 11757 0,'0'0'0,"25"0"0,-25-24 15</inkml:trace>
  <inkml:trace contextRef="#ctx0" brushRef="#br0" timeOffset="-170620.962">25301 11857 0,'0'0'0,"25"0"16,-25-25-16</inkml:trace>
  <inkml:trace contextRef="#ctx0" brushRef="#br0" timeOffset="-170445.551">25946 11906 0</inkml:trace>
  <inkml:trace contextRef="#ctx0" brushRef="#br0" timeOffset="-170277.831">26839 11931 0,'24'0'0</inkml:trace>
  <inkml:trace contextRef="#ctx0" brushRef="#br0" timeOffset="-162849.694">27260 5978 0,'0'0'0,"25"0"0,0-25 0,0 0 16,-25 50 31,0 0-32,0 0-15,-25-25 16,25 25-16,-25-1 0,0-24 0,25 25 15,-24 0-15,-1-25 0,0 25 0,0 0 16,0-25-16,1 24 0,-1-24 16,-25 0-16,25 25 0,0-25 0,1 0 15,-1 0-15,0 0 0,0 25 0,0-25 16,1 0-16,24-25 0,-25 25 16,0-25-1,25 1-15,0-1 16,25 0-1,-25 0-15,25 25 16,-25-25-16,24 25 0,1 0 16,0 25-16,0-25 15,0 25-15,-1 0 0,1 0 16,0-1-16,0 1 16,-25 0-16,25-25 0,-25 25 0,25 0 0,-1-1 15,1 1-15,-25 0 16,0 0-16,25-25 0,-25 25 0</inkml:trace>
  <inkml:trace contextRef="#ctx0" brushRef="#br0" timeOffset="-162421.718">27781 6300 0,'0'-24'0,"0"-1"47,25 25-32,0 0 1,0 0-16,-1 0 16,1 0-16,0 0 0,0-25 0,0 25 15,24 0-15,-24 0 0,0 0 0,25 0 16,-26 0-16,1 0 0,0 0 0,0 0 15,0 0-15,-1 0 0,1 0 16,0 0-16,0 0 0,0 0 16</inkml:trace>
  <inkml:trace contextRef="#ctx0" brushRef="#br0" timeOffset="-161693.154">28575 5928 0,'0'-24'16,"0"48"46,0 1-46,0 0-1,0 0-15,0 0 0,0-1 0,0 1 16,0 0-16,0 0 0,-25 0 0,25-1 16,0 1-16,0 0 0,0 0 0,0 0 15,0-1-15,0 1 0,0 0 0,0 0 16,0 0-16,-25-25 15,25 24-15</inkml:trace>
  <inkml:trace contextRef="#ctx0" brushRef="#br0" timeOffset="-161286.356">28649 5829 0,'0'0'0,"0"-25"0,0 0 0,-24 25 0,-1 0 31,0 25-31,0 0 16,0-25-16,1 25 0,-1 0 16,0 0-16,0-25 0,0 0 15,25 24-15,-24-24 0,24 25 0,-25-25 16,0 0-16,25 25 0,0-50 31,25 25-15,-25-25-16,25 25 0,-1-24 15,1 24-15,0-25 0,0 0 16,0 0-16,-1 0 0,1 25 0,0-25 16,0 1-16,0 24 0,-1-25 0,1 0 15,0 25 1,-25 25-16,25 0 15,-25-1-15,0 1 0,0 0 16,25-25-16,-25 25 0,0 0 0,0 0 16,24-1-16,-24 1 0,0 0 0,25 0 15,-25 0-15,25-1 0</inkml:trace>
  <inkml:trace contextRef="#ctx0" brushRef="#br0" timeOffset="-135527.146">27682 6995 0,'0'25'32,"0"0"-32,0-1 0,0 1 15,0 25-15,0-25 0,0 24 0,0-24 16,0 25-16,0-26 0,-25 1 15,25 25-15,0-25 0,0-1 0,0 1 16,0 0-16,0 0 0,0 0 0,0-1 16,0 1-16,0 0 15,25-25 1,-25-25-16,25 25 0,0-25 16,-1 1-16,1-1 15,0 0-15,0 25 0,-25-25 16,25 0-16,-1 25 0,-24-24 0,25 24 15,0 0 1,-25 24 0,25-24-16,-25 25 0,25 0 15,-25 0-15,24-25 0,-24 25 16,0-1-16,25-24 0,-25 25 0,25 0 16,0 0-16,0 0 15,0-25-15,-1 24 16,1-24-16,0 0 15,0 0-15,0 0 16,-1-24-16,1 24 0,-25-25 16,25 25-16,0 0 0,-25-25 15,25 25-15,-25-25 16,24 25-16</inkml:trace>
  <inkml:trace contextRef="#ctx0" brushRef="#br0" timeOffset="-135338.255">28352 7417 0,'0'0'0,"0"-25"0,0 0 16,0 0 0,25 50 30</inkml:trace>
  <inkml:trace contextRef="#ctx0" brushRef="#br0" timeOffset="-135041.275">28773 7466 0,'0'0'0,"-24"0"16,24-25-1,-25 25-15,0 0 16,25 25 0,-25-25-16,25 25 15,0 0 1,0 0-16,0-1 16,0 1-16,25 0 0,0 0 15,-25 0-15,25-1 0,-25 1 16,24 0-16,-24 0 0,25 0 15,-25-1-15,0 1 16,-25-25-16,25 25 0,-24-25 16,-1-25-1</inkml:trace>
  <inkml:trace contextRef="#ctx0" brushRef="#br0" timeOffset="-133312.067">29071 7020 0,'0'0'16,"0"-25"-16,0 50 0,0 0 15,0-1 1,0 1-16,0 25 0,0-25 0,0-1 0,0 26 16,0-25-16,0 24 0,-25-24 15,25 0-15,0 0 0,0 0 0,0-1 16,0 1-16,0 0 0,0 0 0,0 0 15,0-1-15,0 1 0,0 0 16,25-25 0,-25-25-16,25 25 15,0-25-15,0 1 0,-25-1 16,24 0-16,1 0 0,0 0 0,0 1 16,-25-1-16,25 25 0,-1 0 15,-24 25 1,0-1-1,0 1-15,0 0 0,25 0 16,-25 0-16,0-1 0,25 1 16,0 0-16,0-25 15,-1 25-15,1-25 16,0-25-16,0 25 16,0-25-16,-1 25 0,-24-25 0,25 25 15,0-24-15,0-1 0,0 0 16,-25 0-16,24 0 15,-48 25-15,-1 0 16,0 0 0,25 25-16,-25-25 0,25 25 0,-25 0 15,1-25-15,24 25 16,0-1-16,0 1 0,0 0 16,0 0-1,24-25-15,-24 25 0,25-25 16,0 0-16,0 0 0,0 0 15,-1 0-15,1-25 0,0 25 16,0-25-16,0 25 0,-1-25 0,1 25 16,0-25-16,0 1 0,0-1 15,-25 0-15,24 25 0,-24-25 0,0 0 16,0 50 0,0 0-1,0 0 1,0 0-16,0-1 0,0 1 15,0 0-15,0 0 16,0 0-16,0-1 16,745-247 984</inkml:trace>
  <inkml:trace contextRef="#ctx0" brushRef="#br0" timeOffset="-132408.211">31055 7367 0,'-24'25'32,"-1"-25"-17,25 25-15,-25-25 0,0 24 16,0 1-16,1-25 0,-1 25 16,0-25-16,0 25 0,0-25 15,1 0-15,-1 25 0,0-25 16,0 0-16,0 0 15,1 0-15,-1-25 16,25 0 0,0 0-1,0 0-15,25 1 16,-25-1-16,24 25 0,-24-25 0,25 25 16,0-25-16,0 0 0,0 25 15,-25 25-15,24 0 16,1 0-16,0 0 0,-25-1 15,0 1-15,25 0 0,-25 0 16,25 0-16,-25-1 0,0 1 0,24 0 16,-24 0-16,0 0 0,25-1 0,-25 1 15,25 0-15,-25 0 0,25-25 16</inkml:trace>
  <inkml:trace contextRef="#ctx0" brushRef="#br0" timeOffset="-128301.758">31824 7218 0,'25'0'63,"0"0"-63,-372 223 1000</inkml:trace>
  <inkml:trace contextRef="#ctx0" brushRef="#br0" timeOffset="-126733.339">31676 7441 0,'24'-24'16,"-24"-1"15,25 25 0,0 0-15,0-25-16,0 25 0,-1 0 16,1 0-16,-25-25 15,25 25-15,0 0 0,-25-25 16,25 25-16,-25-24 0,24-1 15,-24 0 1,-24 0-16,-1 0 16,0 25-16,0 0 15,0-24-15,1 24 0,-1 24 16,0-24-16,0 0 0,0 25 16,1-25-16,24 25 0,-25 0 15,25 0-15,0-1 16,0 1-16,0 0 15,25-25-15,-1 25 16,1 0-16,0-25 16,-25 24-16,25-24 0,0 0 0,-1 0 15,1 0-15,0 0 16,-50 0 15,0 25-15,1-25-16,-1 25 15,0-25-15,0 25 0,0-25 16,1 0-16,24 25 0,-25-25 0,0 24 16,0 1-16,25 0 15,0 0-15,0 0 16,25-25-16,0 24 16,0-24-16,-1 0 15,1 0-15,0 0 0,0 0 16,24 0-16,-24 0 0,0 0 0,0 0 15,0 0-15,-1 0 0,1 0 0,0-24 16,0 24-16,0 0 0,-1-25 0,1 0 16,0 0-16,-25 0 15,25 25-15,-25-24 16,0-1-16,-25 25 0,0 0 16,0 0-1,1 0-15,-1 0 0,0 0 16,25 25-16,-25-25 0,0 24 15,1 1-15,24 0 16,-25 0-16,25 0 16,0-1-16,25-24 15,-1 0-15,1 0 16,0 0-16,0 0 16,0 0-16,-1 0 0,1-24 15,0 24-15,-25-25 16,25 25-16,-25-25 15,0 50 1,0 0 0,0-1-16,-25 1 0,25 0 0,0 0 15,0 24-15,-25-24 0,25 25 0,0-1 16,0-24-16,0 25 0,0 0 0,0-26 16,0 1-16,0 0 0,0 0 0,0 0 15,0-1-15,0 1 0,0 0 16</inkml:trace>
  <inkml:trace contextRef="#ctx0" brushRef="#br0" timeOffset="-126381.234">32395 7516 0,'0'25'32,"0"-1"-17,0 1 1,0 0-16,0 0 0,0 0 16,25-25-1,0 0-15,-1 0 16,1-25-16,0 25 0,0-25 15,0 25-15,-25-25 0,24 25 16,-24-25-16,0 1 0,0-1 16,0 0-1,-24 25 1,24 25 0,-25-25-16,0 0 0</inkml:trace>
  <inkml:trace contextRef="#ctx0" brushRef="#br0" timeOffset="-125777.173">32866 7541 0,'0'0'16,"0"-25"-16,-25 25 0,1 0 15,-1 0-15,25 25 16,-25-25-16,25 24 16,0 1-1,0 0 1,25-25-16,0 0 0,-1 0 16,1 0-16,0 0 15,0-25-15,0 0 16,-25 1-1,24 24-15,-24-25 16,0 50 0,0-1-1,0 1 1,0 0-16,0 0 0,0 0 16,0-1-16,0 1 15,25-25-15,-25 25 0,25-25 16,0 0-16,0 0 0,-1 0 15,1-25-15,0 25 16,0-25-16,0 25 0,-1-24 0,1-1 16,0 0-16,0 0 15,-25 0-15,25 25 0,-25-24 0,24-1 0,1-25 16,-25 25-16,25 1 0,-25-26 0,0 25 16,0-24-16,0 24 0,0 0 15,0 0-15,-25 0 0,25 50 31,-25 0-31,25 0 0,0 0 16,-24-1-16,24 26 0,-25-25 0,0 24 16,25-24-16,0 25 0,-25-1 0,25-24 15,0 25-15,-25-25 0,25 24 0,0-24 16,0 0-16</inkml:trace>
  <inkml:trace contextRef="#ctx0" brushRef="#br0" timeOffset="-124770.187">27608 8037 0,'0'0'0,"0"-25"16,-25 25-16,25-25 16,0 50 15,0 0-16,0 0-15,0-1 0,0 1 16,-25 0-16,25 25 0,0-26 0,0 1 16,-25 0-16,25 25 0,0-26 0,0 1 15,-25 0-15,25 0 0,0 0 0,0-1 16,0 1-16</inkml:trace>
  <inkml:trace contextRef="#ctx0" brushRef="#br0" timeOffset="-124451.196">27831 8285 0,'-25'0'0,"0"25"16,0-1 0,25 1-16,-24 0 0,24 0 15,0 0-15,0-1 0,0 1 16,0 0-16,0 0 0,24-25 15,-24 25-15,25-25 0,-25 24 0,25-24 16,0 25-16,0-25 0,-1 0 0,1 0 16,0-25-16,0 25 0,0 0 15,-1-24-15,1-1 0,0 0 16,0 25-16,-25-25 0,0 0 0,25 1 16,-25-1-16,-25 0 15,25 0-15,-25 25 16,0 0-16,25-25 0,-25 25 0,1 0 15,-1 0-15,0 0 16</inkml:trace>
  <inkml:trace contextRef="#ctx0" brushRef="#br0" timeOffset="-123117.623">28352 8434 0,'0'24'0,"0"1"16,-25-25-1,25 25-15,0 0 0,0 0 16,25-25 15,0-25-15,-1 25-16,-24-25 0,25 25 15,0-25-15,0 0 16,0 1-16,-1 24 16,-24-25-16,25 50 31,-25-1-15,0 1-16,25-25 0,-25 25 15,298-174 985</inkml:trace>
  <inkml:trace contextRef="#ctx0" brushRef="#br0" timeOffset="-122080.224">28848 8483 0,'25'0'16,"-1"0"0,1 0-1,0 0 1,-25-25-16,25 25 15,0 0-15,-1-24 16,1 24 0,-25-25-16,0 0 15,-25 25 1,1 0 0,-1 0-1,0 0-15,0 0 16,25 25-16,-25-25 0,25 25 15,-24-25-15,24 24 0,0 1 0,0 0 16,0 0-16,24 0 16,-24-1-16,25-24 0,-25 25 15,25-25-15,0 0 0,-25 25 0,25-25 16,-1 0-16,1 0 0,0 0 16,0 0-16,0-25 0,0 25 15,-1 0-15,1-25 0,0 25 16,0-24-16,-25-1 0,25 25 15,-25-25-15,24 0 0,-24 0 16,0 1-16,25 24 0,-25-25 16,0 0-16,-25 50 31,25 0-31,0-1 16,0 1-16,0 0 0,0 0 15,-24-25-15,24 25 0,0-1 0,0 1 16,0 0-16,0 0 15,24 0-15,-24-1 0</inkml:trace>
  <inkml:trace contextRef="#ctx0" brushRef="#br0" timeOffset="-121531.598">30113 8434 0,'0'0'16,"0"24"15,0 1-31,-25-25 15,25 25-15,-25-25 0,25 25 0,-25-25 16,1 25-16,-1-1 0,0-24 16,0 0-16,0 0 0,1 25 15,-1-25-15,0 0 0,0 25 16,0-25-16,1 0 0,-1 0 16,25-25-16,0 0 31,0 1-31,25 24 15,-25-25-15,24 25 0,1-25 0,-25 0 16,25 25-16,-25-25 0,25 25 0,0 0 16,-1 0-1,1 25-15,-25 0 16,25-25-16,-25 25 0,0 0 16,0-1-16,0 1 0,25 0 0,-25 0 15,0 0-15,0-1 16,0 1-16,0 0 0,0 0 0,0 0 15,0-1-15,0 1 0,0 0 16,0 0-16,25-25 16,-1 0-1,1 0 1</inkml:trace>
  <inkml:trace contextRef="#ctx0" brushRef="#br0" timeOffset="-117718.907">30857 8483 0,'0'0'0,"25"-25"16,-50 25 31,25 25-47,0 0 15,0 0 1,0 0-16,0-1 16,0 1-16,25 0 0,-25 0 15,25 0-15,-1-1 16,1 1-16,0-25 15,0 25-15,0-25 0,-1 0 16,1 0-16,-25-25 0,25 25 16,0-25-16,-25 1 0,25 24 15,-25-25-15,24 0 0,-24 0 16,0 0-16,0 1 0,0-1 16,0 0-16,0 0 0,0 0 15,-24 25-15,-1 0 16</inkml:trace>
  <inkml:trace contextRef="#ctx0" brushRef="#br0" timeOffset="-116900.996">31304 8582 0,'0'25'16,"0"0"-1,0 0 1,0 0-16,0-1 16,0 1-1,24-25 16,1-25-15,-25 1-16,25 24 16,-25-25-16,25 25 0,-25-25 0,0 0 15,25 0-15,-25 1 16,24 24-16,1-25 16,0 25-1,-25 25 1,25-25-16,-25 24 0,25-24 15,-25 25-15,24-25 0,1 25 16,0-25-16,0 0 16,-25 25-16,25-25 0,-1 0 0,1 0 15,0 0-15,0 0 0,0 0 0,-1 0 16,1 0-16,0-25 0,0 25 0,0 0 16,-1-25-16,1 25 0,0-25 15,0 25-15,0-24 0,-25-1 16,-25 25 31,0 0-47,0 0 0,0 0 15,1 0-15,-1 0 0,0 25 16,0-25-16,0 24 0,1 1 16,24 0-1,24-25 1,1 0-16,0 0 15,0 0-15,0 0 0,-1 0 16,1 0-16,0-25 16,0 25-16,-25-25 0,25 25 15,-1 0 1,-24 25-16,0 0 16,0 0-16,0 0 0,0-1 0,0 1 15,0 0-15,0 25 0,-24-26 0,24 26 16,0-25-16,0 0 0,-25 24 0,25-24 15,0 0-15,0 25 0,0-26 0,0 1 16,0 0-16,-25 0 0,25 0 16,0-1-16,25-24 31</inkml:trace>
  <inkml:trace contextRef="#ctx0" brushRef="#br0" timeOffset="-116549.189">32296 8582 0,'-25'-24'16,"25"48"-1,0 1 1,25 0-1,0 0 1,-25 0-16,24-25 16,1 0-1,0 24-15,0-24 0,0 0 16,-1 0-16,1-24 0,0 24 16,-25-25-16,0 0 15,25 25-15,-25-25 16,0 0-16,0 1 15,-25 24 1,0 0 15</inkml:trace>
  <inkml:trace contextRef="#ctx0" brushRef="#br0" timeOffset="-115913.563">32866 8632 0,'0'-25'15,"-25"25"1,1 0 0,-1 0-1,0 25-15,0-25 16,25 25-16,-25-25 15,25 25 1,0-1-16,25-24 16,0 0-1,0-24-15,0 24 16,-1 0-16,1 0 16,-25-25-16,25 25 0,0-25 15,0 25-15,-25 25 47,0 0-47,0-1 16,0 1-16,0 0 15,0 0-15,0 0 16,24-25 0,1 24-1,0-24-15,0 0 0,0 0 16,-1 0-16,-24-24 0,25 24 0,0-25 15,0 25-15,-25-25 0,25 25 0,-1-25 16,1 25-16,0-25 0,-25 1 0,25-1 16,0 0-16,-1 0 0,-24 0 0,25 1 15,-25-1-15,25 0 0,0 0 16,-25 0-16,25 1 0,-25-1 0,0 0 16,0 0-16,0 0 0,0 1 15,-25 24-15,25-25 0,-25 25 16,25 25-16,0-1 15,0 1-15,-25 0 0,25 0 16,-25 24-16,25-24 0,-24 25 0,24-1 16,-25 1-16,25-25 0,0 24 0,0 1 15,0-25-15,-25 0 0</inkml:trace>
</inkml:ink>
</file>

<file path=ppt/ink/ink2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1-09-22T08:54:52.771"/>
    </inkml:context>
    <inkml:brush xml:id="br0">
      <inkml:brushProperty name="width" value="0.05292" units="cm"/>
      <inkml:brushProperty name="height" value="0.05292" units="cm"/>
      <inkml:brushProperty name="color" value="#FF0000"/>
    </inkml:brush>
  </inkml:definitions>
  <inkml:trace contextRef="#ctx0" brushRef="#br0">5209 13742 0,'25'0'15,"-25"-25"-15,0 50 47,0 0-31,0-1 0,0 1-16,0 0 0,-25 0 15,25 0-15,-25-1 0,25 1 0,-25-25 16,25 25-16,-24 0 0,-1-25 0,25 25 15,-25-1-15,0-24 0,0 25 16,1-25-16,-1 25 0,0-25 0,0 25 16,0-25-16,1 0 0,-1 25 15,0-25-15,0 0 0,25-25 16,-25 25-16,25-25 16,0 0-16,0 0 15,0 1-15,0-1 0,25 25 16,-25-25-16,25 25 15,0 0-15,0 0 0,-1 0 16,1 0-16,0 0 0,-25 25 16,25-25-16,0 25 0,-1-25 0,1 24 15,0-24-15,0 25 16,0 0-16,-1-25 16,-24 25-16,25-25 0,-25 25 0,25-25 15,-25 24-15,25 1 0,-25 0 16</inkml:trace>
  <inkml:trace contextRef="#ctx0" brushRef="#br0" timeOffset="223.383">5457 14064 0,'25'0'16,"0"0"0,-25-25-1,49 25-15,-24 0 16,0-24-16,0 24 16,-1 0-16,1 0 0</inkml:trace>
  <inkml:trace contextRef="#ctx0" brushRef="#br0" timeOffset="395.885">5581 14139 0,'0'0'0,"25"0"47,0 0-32,-1 0-15,-24-25 0</inkml:trace>
  <inkml:trace contextRef="#ctx0" brushRef="#br0" timeOffset="784.184">5953 13891 0,'0'0'0,"0"24"0,-25-24 16,25 25-16,-24-25 15,24 25-15,0 0 0,0 0 16,0-1-16,0 1 16,0 0-16,0 0 15,24-25-15,-24 25 16,25-25-16,0 0 15,0 0-15,0-25 16,-1 25-16,1-25 16,0 25-16,-25-25 0,25 25 15,-25-25-15,0 1 0,25 24 0,-25-25 16,0 0-16,0 0 0,-25 25 16,25-25-16,0 1 0,-25-1 15,0 25-15,0 0 16,1 0-16,-1 0 15,25 25-15,-25-25 0,0 24 16,25 1-16</inkml:trace>
  <inkml:trace contextRef="#ctx0" brushRef="#br0" timeOffset="996.231">6400 14039 0,'0'25'32</inkml:trace>
  <inkml:trace contextRef="#ctx0" brushRef="#br0" timeOffset="1413.237">6623 13891 0,'-25'0'32,"50"24"-17,-25 1 1,0 0-16,25 0 16,-25 0-16,0-1 15,24-24-15,-24 25 0,25 0 16,0 0-1,0-25 1,0 0-16,-25-25 16,24 25-16,1-25 15,-25 0-15,25 1 16,-25-1-16,0 0 16,0 0-16,0 0 0,0 1 15,-25 24-15,25-25 0,-25 0 16,25 0-16,-24 25 0,-1 0 15,0 0 1,25 25 0</inkml:trace>
  <inkml:trace contextRef="#ctx0" brushRef="#br0" timeOffset="1906.46">7069 13891 0,'0'24'32,"0"1"-17,0 0 1,0 0-16,0 0 16,0-1-16,25 1 15,0 0 1,0-25-1,0-25 1,-1 25-16,1-25 16,-25 1-16,25 24 0,-25-25 15,0 0-15,25 25 0,-25-25 16,0 0-16,0 1 0,-25-1 16,25 0-16,-25 25 15,25-25-15,-25 25 16,1 0-16,-1 0 15,0 25 1</inkml:trace>
  <inkml:trace contextRef="#ctx0" brushRef="#br0" timeOffset="2143.837">7441 13816 0,'0'25'31,"25"-25"-15,-25 25-16,0 0 15,0-1-15,25 1 0,-25 0 16,0 0-16,0 0 0,0-1 15,0 1-15</inkml:trace>
  <inkml:trace contextRef="#ctx0" brushRef="#br0" timeOffset="2963.015">8905 13717 0,'0'-25'0,"0"50"47,0 0-31,0 0-16,0-1 0,0 1 15,-25 0-15,25 0 0,-25 0 16,25-1-16,-25 1 15,1 0-15,-1-25 16,25 25-16,-25-25 16,25-25-16,-25 25 0,25-25 15,-25 25-15,25-25 16,0 1-16,0-1 0,0 0 16,0 0-16,0 0 0,25 1 15,0 24 1,-25 24-16,25-24 0,0 25 15,-1 0-15,1 0 16,0 0-16,0-1 0,-25 1 16,25 0-16,-1 0 15,-24 0-15,25-25 16,-25 24-16,25-24 0,-25 25 16</inkml:trace>
  <inkml:trace contextRef="#ctx0" brushRef="#br0" timeOffset="3178.408">9277 13791 0,'-25'0'15,"50"25"1,0-25-1,0 0 1,-1 0-16,1 0 16,0 0-16</inkml:trace>
  <inkml:trace contextRef="#ctx0" brushRef="#br0" timeOffset="3347.826">9302 13940 0,'0'0'0,"-25"0"0,50 0 31,0 0-15,-1 0-16,1 0 16,0 0-16</inkml:trace>
  <inkml:trace contextRef="#ctx0" brushRef="#br0" timeOffset="3724.16">9823 13767 0,'-25'0'15,"25"24"1,-25-24-16,25 25 15,0 0-15,0 0 16,0 0-16,0-1 16,25-24-16,-25 25 0,0 0 15,25-25-15,-1 25 16,1-25-16,0 0 16,-25-25-16,25 25 15,-25-25-15,25 25 16,-25-25-16,24 1 0,-24-1 15,0 0-15,0 0 0,0 0 16,0 1-16,0-1 0,-24 25 16,24-25-16,0 0 0,-25 25 0,25-25 15,-25 25-15,0 0 16,0 0 0,25 25-16</inkml:trace>
  <inkml:trace contextRef="#ctx0" brushRef="#br0" timeOffset="3936.716">10269 13891 0</inkml:trace>
  <inkml:trace contextRef="#ctx0" brushRef="#br0" timeOffset="4396.886">10517 13667 0,'-25'0'0,"25"-24"16,0 48 31,0 1-47,25 0 0,-25 0 15,25 0-15,-25-1 0,0 26 0,25-25 16,-25 0-16,25 24 0,-25-24 0,0 0 15,0 0-15,0-1 0,0 1 0</inkml:trace>
  <inkml:trace contextRef="#ctx0" brushRef="#br0" timeOffset="5207.395">11981 13667 0,'0'25'32,"0"0"-17,0 0 1,0 0 0,-25-25-16,25 24 0,-25 1 15,0-25-15,25 25 0,-25-25 16,25 25-16,-24-25 0,-1 0 0,25 25 15,-25-25-15,0 0 16,0-25 0,25 0-1,0 0-15,0 0 16,0 1-16,0-1 16,0 0-16,0 0 15,25 25-15,0 0 16,0 25-1,0-25-15,-1 25 0,-24 0 16,25-25-16,0 24 0,-25 1 16,25-25-16,-25 25 0,25-25 0,-25 25 15,24 0-15,1-1 0,0 1 16</inkml:trace>
  <inkml:trace contextRef="#ctx0" brushRef="#br0" timeOffset="5400.293">12452 13791 0,'25'0'47,"0"0"-32,-1 0-15,-24-24 16</inkml:trace>
  <inkml:trace contextRef="#ctx0" brushRef="#br0" timeOffset="5575.792">12502 13866 0,'0'25'0,"24"-25"47,1 0-31,0 0-16</inkml:trace>
  <inkml:trace contextRef="#ctx0" brushRef="#br0" timeOffset="5959.78">12948 13593 0,'-25'0'0,"25"25"31,-25 0-31,25-1 16,0 1-16,0 0 15,0 0-15,25-25 0,-25 25 16,0-1-16,25-24 16,-25 25-16,25-25 0,0 0 15,-1 0-15,1 0 16,0-25-16,0 25 16,-25-24-16,25 24 0,-25-25 15,24 0-15,-24 0 0,0 0 16,25 1-16,-25-1 0,0 0 15,-25 0-15,25 0 0,-24 1 0,24-1 16,0 0-16,-25 25 0,25-25 0,-25 25 16,25-25-16,-25 25 0,0 0 15,1 0-15,-1 0 0,0 0 16,0 25-16</inkml:trace>
  <inkml:trace contextRef="#ctx0" brushRef="#br0" timeOffset="8544.365">12998 13419 0,'0'0'0,"0"-24"0,24 24 16,-24-25-16,0 50 16,0-1-1,0 1 1,0 0-16,25 25 0,-25-26 16,0 1-16,0 25 0,0-25 0,0 24 15,0-24-15,0 0 0,0 24 16,0-24-16,0 0 0,0 0 0,0 0 15,0-1-15,-25-24 0,25 25 0,0 0 16,25-25-16,-25 25 16,0-50-16,25 25 15,-25-25-15,25 0 16,-25 1-16,0-1 0,0 0 0,25 0 16,-25 0-16,0-24 0,0 24 0,0-25 15,0 26-15,0-1 0,0-25 0,0 25 16,-25-24-16,25 24 0,0 0 15,0 0-15,0 1 16,-25 24-16,25 24 0,0 1 16,25 0-16,-25 0 15,0 24-15,0-24 0,0 0 0,0 0 16,25 0-16,-25-1 0,0 1 0,0 0 16,0 25-16,0-26 0,0 1 15,0 0-15,0 0 16,0-50 15,24 0-31,-24 0 16,0 1-16,0-1 0,0 0 0,0 0 15,0-24-15,0 24 0,-24 0 16,24 0-16,0-24 0,-25 24 0,25 0 16,0 0-16,0 0 0,-25 25 15,25 25-15,0 0 16,0 0-16,0 24 0,0-24 0,0 25 15,0-25-15,0 24 0,0 1 0,0-1 16,0-24-16,25 25 0,-25-1 0,0-24 16,0 0-16</inkml:trace>
  <inkml:trace contextRef="#ctx0" brushRef="#br0" timeOffset="9267.398">14932 13444 0,'0'0'0,"0"-25"0,0 50 31,0 0-15,0 0-16,0 0 0,-24-1 15,24 1-15,-25 0 0,25 0 0,-25 0 16,0-1-16,25 1 0,-25 0 0,1-25 16,-1 25-16,25 0 0,-25-25 0,0 24 15,0-24-15,1 0 16,24-24-1,0-1 1,0 0-16,0 0 0,0 0 16,0 1-16,24-1 0,-24 0 15,0 0-15,25 25 0,0 0 16,0 25-16,0 0 16,-1 0-16,1-1 15,0 1-15,-25 0 0,25 0 0,-25 0 16,25-1-16,-25 1 0,24 0 0,-24 0 15,25-25-15,-25 25 0</inkml:trace>
  <inkml:trace contextRef="#ctx0" brushRef="#br0" timeOffset="9480.91">15280 13717 0,'24'0'31,"1"-25"-15,0 25-16,0 0 16,0 0-16,0 0 0,-1 0 15</inkml:trace>
  <inkml:trace contextRef="#ctx0" brushRef="#br0" timeOffset="9636.847">15255 13866 0,'0'0'16,"-25"0"-16,50 0 31,-25-25-31,25 25 0,-1 0 16,1 0-16,0-25 15,0 25-15</inkml:trace>
  <inkml:trace contextRef="#ctx0" brushRef="#br0" timeOffset="9992.674">15801 13444 0,'0'0'0,"0"-25"0,24 25 16,1 0-1,0 0 1,0 25-16,-25 0 16,25 0-16,-25 0 0,0-1 15,0 1-15,0 0 0,0 0 0,0 0 16,-25-1-16,25 1 0,-25 0 0,25 0 15,-25 0-15,0-1 0,1 1 16,-1 0 0,50-25 15,-1-25-15,1 25-16,0 0 0,0-25 15,24 25-15,-24 0 0,25-24 0,-1 24 16</inkml:trace>
  <inkml:trace contextRef="#ctx0" brushRef="#br0" timeOffset="10669.136">17884 13370 0,'0'0'0,"25"0"16,-50 25 0,25-1-1,-25 1-15,25 0 16,-24 0-16,-1 0 16,25-1-16,-25-24 0,0 25 15,0 0-15,1-25 16,24 25-16,-25-25 0,0 0 15,25-25 1,0 0 0,0 0-1,0 1-15,0-1 16,25 0 0,0 50-1,-1 0-15,-24-1 16,25-24-16,-25 25 0,25 0 15,-25 0-15,25 0 0,-25-1 16,25-24-16,-1 25 16</inkml:trace>
  <inkml:trace contextRef="#ctx0" brushRef="#br0" timeOffset="10873.313">18182 13543 0,'0'0'0,"25"0"15,-25-24 17,24 24-32,1 0 15,0 24 1</inkml:trace>
  <inkml:trace contextRef="#ctx0" brushRef="#br0" timeOffset="11024.226">18256 13643 0,'-25'0'15,"50"0"16,0 0-15</inkml:trace>
  <inkml:trace contextRef="#ctx0" brushRef="#br0" timeOffset="11239.686">18579 13395 0,'-25'0'16,"25"24"-1,0 1 1,0 0-16,0 0 0,25 0 0,-25 24 16,0-24-16,0 0 0,0 0 0,25-1 15,-25 1-15,0 0 0,0 0 0</inkml:trace>
  <inkml:trace contextRef="#ctx0" brushRef="#br0" timeOffset="11595.768">18752 13543 0,'0'0'0,"0"25"15,-24 0 1,24 0-16,0 0 16,0-1-16,0 1 15,24 0-15,-24 0 0,25-25 16,0 25-16,0-25 16,0 0-16,-1 0 15,1 0-15,0 0 0,0 0 16,-25-25-16,25 25 0,-25-25 0,24 25 15,-24-25-15,0 0 0,25 1 16,-25-1-16,0 0 0,-25 0 16,25 0-16,-24 1 0,-1 24 15,0 0-15,0 0 16,0 0-16,1 0 0,-1 0 0,25 24 16,-25-24-16,0 25 0</inkml:trace>
  <inkml:trace contextRef="#ctx0" brushRef="#br0" timeOffset="12300.768">20637 13370 0,'0'0'15,"0"-25"-15,0 50 16,0 0 0,-24-1-16,24 1 15,-25 0-15,25 0 0,-25 0 16,25-1-16,-25-24 0,0 25 0,25 0 16,-24 0-16,-1-25 0,0 25 0,0-25 15,0 0-15,25 24 0,-24-24 0,-1 0 16,0 0-16,0-24 15,25-1 1,0 0 0,0 0-16,0 0 0,0 1 15,0-1-15,25 25 0,-25-25 0,0 0 16,25 0-16,0 25 16,-1 0-16,-24 25 15,25-25-15,-25 25 0,25 0 16,0-25-16,-25 25 0,25-1 0,-1 1 15,-24 25-15,25-25 0,-25-1 0,25-24 0,-25 25 16,25 0-16,-25 0 0,0 0 16,25-25-16,-25 24 0,24 1 0</inkml:trace>
  <inkml:trace contextRef="#ctx0" brushRef="#br0" timeOffset="12524.731">21010 13494 0,'-25'0'16,"50"0"15,-1 0-15,1 0-16,0 0 15,0 0-15,0 0 16</inkml:trace>
  <inkml:trace contextRef="#ctx0" brushRef="#br0" timeOffset="12689.65">21034 13643 0,'0'0'0,"25"0"47,0 0-47,0 0 15,0 0-15</inkml:trace>
  <inkml:trace contextRef="#ctx0" brushRef="#br0" timeOffset="12899.033">21481 13370 0,'0'0'0,"0"25"32,0-1-32,0 1 15,0 0-15,0 0 16,0 0-16,0-1 0,0 1 15,0 0-15,25 0 0</inkml:trace>
  <inkml:trace contextRef="#ctx0" brushRef="#br0" timeOffset="13251.83">21729 13469 0,'0'0'0,"0"25"31,0 0-31,0-1 16,0 1-16,0 0 16,25 0-16,-25 0 15,25-25-15,-25 24 16,24-24-16,1 0 15,0 0-15,-25-24 16,25 24-16,-25-25 16,25 25-16,-25-25 0,0 0 15,0 0-15,0 1 0,0-1 16,0 0-16,0 0 0,-25 0 16,0 1-1,0 24 1,25 24-16</inkml:trace>
  <inkml:trace contextRef="#ctx0" brushRef="#br0" timeOffset="13587.759">22126 13519 0,'0'0'0,"0"24"0,0 1 16,0 0-16,0 0 16,0 0-1,25-25-15,-25 24 0,24-24 16,1 0-16,0 0 16,0 0-16,0 0 15,-1 0-15,1 0 0,0-24 0,0 24 16,0-25-16,-1 25 0,-24-25 15,25 25-15,-25-25 0,25 0 0,-25 1 16,0-1-16,0 0 0,0 0 16,-25 25-16,25-25 15,-25 25-15,1 0 0,-1 0 0,0 0 16,0 0-16,-24 0 0,24 0 0,-25 0 16</inkml:trace>
  <inkml:trace contextRef="#ctx0" brushRef="#br0" timeOffset="16959.793">5655 14982 0,'0'25'0,"25"-25"16,-25 25-1,25-25 1,0 0-1,0 0 1,-1 0 0,1-25-1,0 25-15,0 0 16,0 0-16,0-25 0,-1 25 0,1 0 16,25 0-16,-1 0 0,1-25 0,0 25 15,-1 0-15,1 0 0,24 0 0,-24 0 16,24 0-16,1-25 0,-1 25 0,0 0 15,1 0-15,-1 0 0,1 0 0,-1 0 16,1-24-16,-26 24 0,26 0 0,-26 0 16,26 0-16,-26-25 0,1 25 15,-1 0-15,-24 0 0,25 0 0,-25 0 16,-1-25-16,1 25 0,0 0 0,0 0 0</inkml:trace>
  <inkml:trace contextRef="#ctx0" brushRef="#br0" timeOffset="17255.832">7640 14660 0,'25'0'47,"-25"24"-47,24-24 0,-24 25 16,25-25-16,0 25 0,-25 0 16,25-25-16,-25 25 0,0-1 0,25 1 15,-25 0-15,0 0 0,-25 0 16,25-1-16,-25 1 0,25 0 0</inkml:trace>
  <inkml:trace contextRef="#ctx0" brushRef="#br0" timeOffset="17792.525">5879 14908 0,'0'0'0,"-25"0"16,0 0-1,25 24-15,-25-24 16,0 25-16,1-25 0,-1 25 16,0-25-16,0 0 0,25 25 15,-25-25-15,1 0 0,-1 25 0,0-1 16,0 1-16,0 0 16,25 0-16,-24 0 15,24-1-15,0 1 0,24 0 16,-24 0-16,25 0 15,-25-1-15,25 1 0,0-25 16,0 25-16,-1 0 0,1-25 0,0 25 16,0-25-16</inkml:trace>
  <inkml:trace contextRef="#ctx0" brushRef="#br0" timeOffset="19380.78">6573 15280 0,'0'0'0,"-25"0"47,25 24-47,0 1 16,-24-25-1,24 25-15,0 0 0,0 0 16,-25 0-16,25-1 0,0 1 16,0 0-16,0 0 0,0 0 0,0-1 15,0 26-15,0-25 0,25 0 0,-25-1 16,24 1-16,-24 0 0,25 0 16,0-25-16,-25 25 15,25-25-15,0 0 0,-1 0 16,1-25-16,0 25 15,0-25-15,-25 0 16,25 25-16,-25-25 0,24 1 0,-24-1 16,0 0-16,0 0 0,0 0 0,0 1 15,0-1-15,0 0 0,-24 0 0,24-24 16,0 24-16,-25 0 0,25 0 0,-25 0 16,0 0-16,25 1 0,-25 24 0,25-25 15,-24 25-15,-1 0 0,0 0 16,0 0-16,25 25 15,-25-25-15,25 24 0,-24 1 0,-1 0 16,25 0-16,0 0 0,-25-25 16,25 25-16,0-1 0,0 1 15,0 0-15,25 0 16,0 0-16,-1-25 16,1 24-16,0-24 15,0 0-15,0 0 0,-1 0 0,1 0 16,0 0-16,0 0 0,24 0 0</inkml:trace>
  <inkml:trace contextRef="#ctx0" brushRef="#br0" timeOffset="19613.156">7169 15528 0,'0'0'0,"0"25"16,0-1 0,0 1-16,0 0 15,0 0-15,0 0 0,0-1 16,24 1-16,-24 25 0,0-25 16,0-1-16,0 26 0,0-25 0,0 0 15,0 24-15,0-24 0,0 0 0</inkml:trace>
  <inkml:trace contextRef="#ctx0" brushRef="#br0" timeOffset="27366.689">18479 14585 0,'0'0'0,"25"0"0,0 0 16,-25-25-16,25 25 16,0 0-1,0 0 1,-1 0 0,1-24-16,0 24 15,0 0-15,24 0 0,-24 0 16,25-25-16,-1 25 0,1 0 0,24 0 15,-24 0-15,24 0 0,1 0 0,-1 0 16,25 25-16,-24-25 0,24 0 0,-24 0 16,24 0-16,-25 24 0,25-24 0,-24 0 15,24 0-15,-25 25 0,26-25 0,-26 0 16,0 0-16,1 0 0,-1 0 0,1 0 16,-1 0-16,-24 0 0,24-25 0,-24 25 15,-1 0-15,1 0 0,-25 0 0</inkml:trace>
  <inkml:trace contextRef="#ctx0" brushRef="#br0" timeOffset="27670.093">20935 14362 0,'0'-25'0,"25"25"16,-25-25-16,25 25 16,0 0-16,-1 0 15,1 0 1,-25 25-16,25-25 0,0 25 16,0-25-16,-25 25 0,24-25 0,-24 25 15,25-1-15,-25 1 0,25-25 0,-25 25 16,25 0-16,-25 0 0,25-1 0,-25 1 15,0 0-15,0 0 0,-25 0 16,25-1-16,-25-24 0,0 25 0,0 0 16,1 0-16</inkml:trace>
  <inkml:trace contextRef="#ctx0" brushRef="#br0" timeOffset="28241.799">19025 14312 0,'-25'0'16,"25"-25"0,-24 25 15,-1 0-15,0 0-16,0 25 15,0 0-15,1-25 0,-1 25 16,0 0-16,0 0 0,-24-1 0,24 1 15,0 0-15,-25 0 0,26 0 0,-1-1 16,0 1-16,0 0 0,0 0 0,0-25 16,1 25-16,24-1 0,-25 1 15,25 0-15,25-25 16,-1 25-16,1-25 0,0 25 0,0-1 16,25-24-16,-1 25 0,1-25 15,24 25-15,1 0 0,-1-25 0,0 25 16</inkml:trace>
  <inkml:trace contextRef="#ctx0" brushRef="#br0" timeOffset="28949.957">20216 14982 0,'0'0'0,"0"25"15,-25 0-15,25-1 16,0 1-16,0 0 0,-25 0 0,25 0 15,0-1-15,0 1 0,0 25 0,0-25 16,0-1-16,0 1 0,0 0 0,0 0 16,0 0-16,25-25 0,-25 25 15,0-1-15,25-24 0,0 25 16,-1-25 0,-24-25-16,25 25 0,0 0 15,-25-24-15,25-1 0,0 25 16,-25-25-16,24 0 0,-24 0 0,0 0 15,25 1-15,-25-1 0,0 0 0,0-25 16,0 26-16,0-26 0,-25 25 0,25 0 16,-24-24-16,24 24 0,-25 0 0,0 0 15,25 1-15,-25 24 0,0-25 0,1 25 16,-1 0-16,0 0 16,0 0-16,25 25 0,-25-25 0,25 24 15,-24-24-15,24 25 0,-25 0 16,25 0-16,0 0 0,-25-1 0,25 1 15,0 0-15,0 0 0,25 0 0,-25-1 16,0 1-16,25-25 0,-25 25 0,24 0 16,1-25-16,-25 25 0,25-25 0,0 0 15,0 24-15,-1-24 0,1 0 0,0 0 16,0 0-16</inkml:trace>
  <inkml:trace contextRef="#ctx0" brushRef="#br0" timeOffset="29289.763">20637 15280 0,'0'-25'15,"25"25"1,0 0-1,0 25-15,0-25 16,-25 24-16,25 1 16,-25 0-16,0 0 15,-25-25-15,25 25 0,-25 0 16,25-1-16,-25-24 0,25 25 0,-25-25 16,25 25-16,-25-25 0,25 25 15,-24-25-15,-1 0 0,25 25 16,25-50-1,-1 25 1,1 0-16,0 0 0,25 0 0,24-25 16</inkml:trace>
  <inkml:trace contextRef="#ctx0" brushRef="#br0" timeOffset="148185.632">4787 8359 0,'0'25'94,"0"25"-63,0-26-31,25 175 79,-25-174-79,25-25 15</inkml:trace>
  <inkml:trace contextRef="#ctx0" brushRef="#br0" timeOffset="148664.9">4911 7987 0,'-24'0'31,"-51"50"16,100 74 0,25-50-16,-26-24 16,-48-50 0,-26 0-16</inkml:trace>
  <inkml:trace contextRef="#ctx0" brushRef="#br0" timeOffset="148960.243">4986 7937 0,'25'0'47,"24"149"-1,1-25-14,-50-99-32</inkml:trace>
  <inkml:trace contextRef="#ctx0" brushRef="#br0" timeOffset="149109.158">5085 8136 0,'0'-74'31,"25"49"-15,49-50 0</inkml:trace>
  <inkml:trace contextRef="#ctx0" brushRef="#br0" timeOffset="149912.998">6821 8409 0,'0'-25'31,"0"0"-15,25 25 15,0 75 16,-25-51-47,-25 100 47,25-99-31,25-25 15,74-74 0</inkml:trace>
  <inkml:trace contextRef="#ctx0" brushRef="#br0" timeOffset="150710.661">6921 8111 0,'24'0'31,"-48"0"-31,73 75 31,-49-51-15,0 26 15,0-100 16,75-49 0,24 99 0,0 0 0,-49-99-16,-50 24 16,-50 125 0,75 0-1,24-75-14,-24-124 15,-99 25-16,99 223 16,99 125-16</inkml:trace>
  <inkml:trace contextRef="#ctx0" brushRef="#br0" timeOffset="151521.154">9252 8310 0,'50'-25'47,"24"50"0,-74-1-47,-99 76 47,99-76-47,-25-24 0,25 25 31,124-25 16,-49 25 0,-150 49-16,1-49 16,74-50-47</inkml:trace>
  <inkml:trace contextRef="#ctx0" brushRef="#br0" timeOffset="151842.033">9376 8161 0,'25'0'32,"74"49"15,-99-73 31,0-1-63,99-124 17</inkml:trace>
  <inkml:trace contextRef="#ctx0" brushRef="#br0" timeOffset="152258.168">9723 8012 0,'0'0'16,"-99"50"15,99-26-15,0 1-1,25-25 17,74-74-1,-74-50 16,-75 0-16,174 397 16,-74-149-31</inkml:trace>
  <inkml:trace contextRef="#ctx0" brushRef="#br0" timeOffset="158503.731">1860 9153 0,'0'0'0,"0"-25"16,0 0-1,0 1 1,0-1 15,25 25-31,0-25 16,0 25-16,198-99 47,-149 49-16</inkml:trace>
  <inkml:trace contextRef="#ctx0" brushRef="#br0" timeOffset="159302.696">1687 9252 0,'25'0'31,"-25"25"1,0 0-17,24 0 1,-24-1-1,0 1-15,0 0 0,25-25 0,-25 25 16,0 0-16,0-1 0,0 1 0,25 25 16,-25-25-16,0-1 0,0 26 0,0-25 15,0 24-15,0-24 0,0 25 0,0-25 16,0 24-16,25-24 0,-25 25 0,0-1 16,0-24-16,0 25 0,0-1 0,0 1 15,0-25-15,25 24 0,-25 1 0,0 0 16,0-26-16,0 26 0,24 0 0,-24-1 15,0-24-15,0 25 0,0-1 0,0-24 16,0 25-16,0-26 0,0 1 0,0 25 16,0-25-16,0-1 0,0 26 15,0-25-15,0 0 0,0-1 0,0 26 0,25-25 16,-25 0-16,0 24 0,0-24 16,0 0-16,0 25 0,0-26 0,0 26 15,0-25-15,25 0 0,-25 24 0,0-24 16,0 0-16,0 0 0,0-1 0,0 1 15,0 0-15,0 0 0,0 0 0,0-1 16,0 1-16,0 0 0,0 0 16,0 0-16,0-1 0,0 1 15,0 0-15,0 0 0,0 0 16,0-1-16,0 1 0,0 0 16,0 0-16,0 0 0,0-1 0,0 1 15,0 0-15,0 0 0,0 0 0,0-1 16,0 1-16,25 0 0,-25 0 0,25 149 47,24-1 0,100-49-1,-99-99-46,198-25 16</inkml:trace>
  <inkml:trace contextRef="#ctx0" brushRef="#br0" timeOffset="160713.833">10840 9004 0,'24'0'63,"1"-25"-47,174 0 15,-26 1 16,-49 123 0,-24 199-1,-51 74 1,1 25-15,-1 24 14,51-49-14,-100-347-32,49 422 47,-24-423-47,-50 224 46,25-148 1,-49-26-15,-51-24-1,-148 49 16,224-99-47,-150 0 47</inkml:trace>
  <inkml:trace contextRef="#ctx0" brushRef="#br0" timeOffset="160880.737">11385 11757 0</inkml:trace>
  <inkml:trace contextRef="#ctx0" brushRef="#br0" timeOffset="187145.569">11733 8905 0</inkml:trace>
  <inkml:trace contextRef="#ctx0" brushRef="#br0" timeOffset="188593.156">13469 8285 0,'0'25'125,"-149"148"-78,-49 26-1,173-199-46,-25-50 63,50 25-63,50-148 47,74 148 0,25 248 0,-50 25-1,-49-223-14,-50-75-17</inkml:trace>
  <inkml:trace contextRef="#ctx0" brushRef="#br0" timeOffset="208279.796">13717 9872 0,'0'50'0</inkml:trace>
  <inkml:trace contextRef="#ctx0" brushRef="#br0" timeOffset="208550.552">16098 9649 0,'-49'99'15</inkml:trace>
  <inkml:trace contextRef="#ctx0" brushRef="#br0" timeOffset="210216.75">14114 9599 0,'-1067'124'47,"2134"-248"-47</inkml:trace>
  <inkml:trace contextRef="#ctx0" brushRef="#br0" timeOffset="212567.783">15230 9872 0,'0'-25'16</inkml:trace>
  <inkml:trace contextRef="#ctx0" brushRef="#br0" timeOffset="213051.056">22374 9723 0,'74'-24'0</inkml:trace>
  <inkml:trace contextRef="#ctx0" brushRef="#br0" timeOffset="213221.442">22324 10319 0,'-49'-50'16</inkml:trace>
  <inkml:trace contextRef="#ctx0" brushRef="#br0" timeOffset="213286.399">22399 9773 0,'297'-25'16,"-247"50"-16</inkml:trace>
  <inkml:trace contextRef="#ctx0" brushRef="#br0" timeOffset="213583.742">24780 10096 0,'322'49'15</inkml:trace>
  <inkml:trace contextRef="#ctx0" brushRef="#br0" timeOffset="-212917.991">31552 9004 0,'421'-198'15</inkml:trace>
  <inkml:trace contextRef="#ctx0" brushRef="#br0" timeOffset="-212811.051">32196 11385 0,'75'-273'0,"99"-396"0,-274 1090 16</inkml:trace>
  <inkml:trace contextRef="#ctx0" brushRef="#br0" timeOffset="-212324.844">19372 11112 0,'-5605'-173'31,"11210"346"-31,-11359-1140 15</inkml:trace>
  <inkml:trace contextRef="#ctx0" brushRef="#br0" timeOffset="-211492.799">18033 10120 0,'-3572'75'0</inkml:trace>
  <inkml:trace contextRef="#ctx0" brushRef="#br0" timeOffset="-210451.797">31899 9178 0,'-1290'347'31</inkml:trace>
</inkml:ink>
</file>

<file path=ppt/ink/ink2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1-09-25T07:15:52.035"/>
    </inkml:context>
    <inkml:brush xml:id="br0">
      <inkml:brushProperty name="width" value="0.05292" units="cm"/>
      <inkml:brushProperty name="height" value="0.05292" units="cm"/>
      <inkml:brushProperty name="color" value="#FF0000"/>
    </inkml:brush>
  </inkml:definitions>
  <inkml:trace contextRef="#ctx0" brushRef="#br0">1736 9079 0,'25'0'94,"0"24"-63,49 51 0,-49-75-15,-25 25 0,25-25 15,0 0-16,0-50 1,471-570 62,-447 570 0,1 25-15</inkml:trace>
  <inkml:trace contextRef="#ctx0" brushRef="#br0" timeOffset="1357.646">1662 9103 0,'25'0'46,"0"25"1,-1 0-31,1 0 0,25 24-1,-25-24 1,49 25 15,-74-25-15,25-25-1,24 0 63,75-224-15,75-49 15,-1 50-15,-123 149 15</inkml:trace>
  <inkml:trace contextRef="#ctx0" brushRef="#br0" timeOffset="6950.858">21282 8731 0,'50'0'109,"124"0"-77,1091 0 46,-1240 0-16,-249 25 16,-619-25-15,595 0-1,297 0 79,919-25-78,-943 0-63,-1 25 62,-48 0-46,-596 25 62,471-25-31,124 0 31,75 0-16,-26 0-62,76 0 78</inkml:trace>
  <inkml:trace contextRef="#ctx0" brushRef="#br0" timeOffset="21109.04">1811 10666 0,'25'0'94,"-1"0"-48,1 0-30,0 0 15,-25 25 1,25-25-17,24 0 16,423-248 32,-249 149-1,-149 74 32</inkml:trace>
  <inkml:trace contextRef="#ctx0" brushRef="#br0" timeOffset="22309.911">1761 10542 0,'25'0'31,"-25"25"0,25-25-15,0 0 0,-25 25 15,24-25 0,1 0-15,-25 24-1,50-24 1,-50 25-16,49 25 62,-24-50 1,50 0-47,1140-347 62,-992 247-16</inkml:trace>
</inkml:ink>
</file>

<file path=ppt/ink/ink2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1-09-22T09:00:07.102"/>
    </inkml:context>
    <inkml:brush xml:id="br0">
      <inkml:brushProperty name="width" value="0.05292" units="cm"/>
      <inkml:brushProperty name="height" value="0.05292" units="cm"/>
      <inkml:brushProperty name="color" value="#FF0000"/>
    </inkml:brush>
  </inkml:definitions>
  <inkml:trace contextRef="#ctx0" brushRef="#br0">25003 10542 0,'25'0'172,"49"0"-172,-24 0 15,-25 0-15,24 0 16,1 0-16,24 0 16,-24 0-16,-25 0 15,24 0-15,-24 0 16,0 0-16,25 0 15,-26-25 1,1 25-16,0 0 16,0 0 15,0 0-15,-1 0 15</inkml:trace>
  <inkml:trace contextRef="#ctx0" brushRef="#br0" timeOffset="1248.025">4539 7119 0,'25'0'94,"74"0"-94,-24 0 16,24 0-16,25-25 15,0 0-15,0 1 16,-25-1-16,-49 25 15,-1 0-15,1-25 16,0 0-16,-26 25 16,1 0-16</inkml:trace>
</inkml:ink>
</file>

<file path=ppt/ink/ink2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1-09-22T09:02:20.715"/>
    </inkml:context>
    <inkml:brush xml:id="br0">
      <inkml:brushProperty name="width" value="0.05292" units="cm"/>
      <inkml:brushProperty name="height" value="0.05292" units="cm"/>
      <inkml:brushProperty name="color" value="#FF0000"/>
    </inkml:brush>
  </inkml:definitions>
  <inkml:trace contextRef="#ctx0" brushRef="#br0">2853 5209 0,'0'-25'0,"-25"25"0,0 0 16,25-25-1,25 25 48,0 0-63,-1-24 16,26 24-16,-25 0 0,0 0 15,24-25-15,1 25 0,-1 0 0,1 0 16,0-25-16,24 25 0,-24 0 0,24 0 15,0 0-15,-24 0 0,24 0 0,1 0 16,-1 0-16,-24 0 0,24 25 0,1-25 16,-26 0-16,26 0 0,-26 25 0,1-25 15,0 0-15,-1 24 0,-24-24 0,25 0 16,-26 0-16,1 0 0,0 25 16,0-25-16,0 0 0,-1 0 15,-48 0 16,-1 0-15,0 0 0,0 0-16,0 0 15,1 0-15,-1 0 0,0 0 16,0 25-16,0-25 0,1 0 0,-26 0 0,25 0 16,0 0-16,1 25 0,-26-25 0,25 0 15,0 0-15,-24 0 0,24 25 16,-25-25-16,26 0 0,-26 0 0,25 24 15,-24-24-15,-1 0 0,25 0 0,-25 0 16,26 0-16,-26 25 0,0-25 0,26 0 16,-26 0-16,25 0 0,0 0 0,-24 0 15,24 0-15,0 0 0,0 0 0,1 0 16,-1 0-16,0 0 0,0 0 0,0-25 16,1 25-16,-1 0 15,0 0-15,25-24 16,-25 24-16,0 0 15,25-25 1,-24 25-16,24-25 47,-25 25-31,0 0 218,0 0-187,25 25 62,0 0-93,0-1-1,0 1-15,0 0 16,0 0-16,0 0 0,0-1 16,0 1-16,0 0 0,0 0 0,0 0 15,0-1-15,0 1 0,0 0 0,0 0 16,0 0-16,0-1 0,0 1 0,0 0 16,0 0-16,0 0 0,0-1 0,0 1 15,0 0-15,0 0 0,0 0 0,0 0 16,0-1-16,0 1 0,0 0 15,0 0-15,0 0 0,0-1 0,0 1 16,0 0-16,0 0 0,0 0 16,0-1-16,0 1 0,0 0 15,0 0-15,0 0 0,0-1 0,0 1 16,0 0-16,0 0 0,0 0 0,0-1 16,0 1-16,0 0 0,0 0 0,0 0 15,0-1-15,0 1 0,0 0 16,0 0-16,0 0 15,0-1-15,0 1 16,0 0-16,-25-25 16,25 25-16,0 0 78,25-25-63,0 24 1,0-24-16,0 0 16,-25 25-16,24-25 0,1 0 0,0 25 15,0-25-15,0 0 0,24 0 0,-24 25 16,0-25-16,24 0 0,-24 0 16,25 0-16,-1 25 0,1-25 0,0 0 0,-26 0 15,26 0-15,0 0 0,-1 25 16,1-25-16,-25 0 0,24 0 0,-24 0 15,25 0-15,-25 0 0,-1 0 0,26 0 16,-25 0-16,0 0 0,-1-25 0,1 25 16,0 0-16,0 0 0,0 0 15,-1-25-15,1 25 16,-25-25-16,25 25 0,-25-25 0,25 25 16,-25-25-16,25 1 0,-1-1 15,-24 0-15,25 0 0,-25-24 0,25 24 16,-25 0-16,25-25 0,-25 26 0,25-26 15,-25 0-15,24 26 0,-24-26 0,0 25 16,0-24-16,0-1 0,0 25 0,0-24 16,0 24-16,0-25 0,0 25 0,0-24 15,0 24-15,0-25 0,0 1 16,0-1-16,0 25 0,0-24 0,0-1 16,0 25-16,0-24 0,0-1 0,0 25 15,0-24-15,0 24 0,0 0 0,0 0 16,0 0-16,-24 1 15,24 48 17,0 1-17</inkml:trace>
  <inkml:trace contextRef="#ctx0" brushRef="#br0" timeOffset="595.479">174 4589 0,'0'0'0,"-25"0"16,25-25-16,0 50 31,25-25-31,-25 25 16,24-25-16,1 24 0,0-24 0,0 25 16,0 0-16,-25 0 0,24 0 0,1-1 15,-25 1-15,0 0 0,25 25 16,-25-25-16,0-1 0,0 1 0,25 0 15,-25 0-15,0 0 0,0-1 0,0 1 16,-25 0-16,25 0 0,0 0 16</inkml:trace>
  <inkml:trace contextRef="#ctx0" brushRef="#br0" timeOffset="1014.684">198 4936 0,'0'0'0,"-24"0"16,-1-25-16,50 1 15,-1 24-15,-24-25 0,25 25 16,0-25-16,0 25 0,0 0 0,-1-25 16,1 25-16,0-25 0,0 25 0,24 0 15,-24-25-15,0 25 0,0 0 0,0 0 16,0 0-16,-1 0 0,-24 25 15,25-25-15,-25 25 0,0 0 16,25 0-16,-25 0 16,0-1-16,0 1 15,0 0-15,0 0 16,25-25 0,0-25-1,-1 0 1,-24 0-1,0 1-15,0-1 16,0 0-16,0 0 0,0 0 16,-24 25-16,24-25 0,-25 1 15,0 24 1,0 0-16,0 0 0</inkml:trace>
  <inkml:trace contextRef="#ctx0" brushRef="#br0" timeOffset="1507.402">868 4762 0,'0'0'0,"0"25"16,0 0-16,25 0 15,-25 0-15,25 0 0,-25-1 16,25 1-16,-25 0 0,0 0 16,24 0-16,-24-1 0,25 1 15,-25 0-15,0 0 0,0 0 16,0-1-16,0 1 16,0-50-1,0 1 1,0-1-16,0 0 15,-25 25-15,25-25 0,0 0 0,-24-24 16,24 24-16,0 0 0,-25-24 16,25 24-16,-25 0 0,25-25 0,0 25 15,0-24-15,0 24 0,0 0 0,0 0 16,25 1-16,-25-1 0,25 25 16,-25-25-16,24 25 0,1 0 15,0 0 1,-25 25-16,25-25 0,0 25 15,-25-1-15,24 1 0,-24 0 16,0 0-16,0 0 16,0-1-16,-24 1 0,24 0 15,0 0-15,-25-25 0,25 25 16,-25-25-16</inkml:trace>
  <inkml:trace contextRef="#ctx0" brushRef="#br0" timeOffset="1723.331">1240 4713 0,'0'25'15,"0"-1"-15,25 1 16,-25 0-1,0 0-15,25-25 0,-25 25 16,0 0-16,0-1 16</inkml:trace>
  <inkml:trace contextRef="#ctx0" brushRef="#br0" timeOffset="1896.207">1215 4514 0,'0'0'16</inkml:trace>
  <inkml:trace contextRef="#ctx0" brushRef="#br0" timeOffset="2167.561">1563 4614 0,'-25'0'0,"0"24"15,0-24 1,25 25-16,-25-25 15,25 25-15,0 0 16,0 0-16,-24-25 0,24 24 0,0 1 16,0 0-16,24 0 15,-24 0-15,25-25 0,-25 25 16,25-25-16,0 24 0,0-24 16,-1 0-16,1 0 0,0 0 15,0 0-15</inkml:trace>
  <inkml:trace contextRef="#ctx0" brushRef="#br0" timeOffset="2351.456">1960 4415 0,'0'0'0,"-25"0"16,25 25 15,0 0-16,0 0-15,25-1 16,-25 26-16,0-25 0,24 0 0,-24 24 16,0 1-16</inkml:trace>
  <inkml:trace contextRef="#ctx0" brushRef="#br0" timeOffset="3881.649">3125 9376 0,'0'-25'16,"-24"25"-16,24-24 0,0-1 15,0 0 1,0 0-16,0 0 16,0 1-1,24 24 1,1-25-16,0 25 15,0 0-15,0 0 0,-1-25 16,1 25-16,25 0 0,-25 0 0,-1 0 16,26 0-16,-25 0 0,24 0 0,1 25 15,-25-25-15,24 0 0,-24 0 0,25 0 16,0 25-16,-26-25 0,1 0 0,0 24 16,25-24-16,-26 25 0,1-25 15,0 25-15,-25 0 31,-25-25-15,0 25-16,1-25 16,-1 0-16,0 0 0,0 0 0,0 0 15,-24 0-15,24 0 0,-25 0 0,25 0 16,-24 0-16,24 0 0,-25 0 0,26 0 16,-26 0-16,25 0 0,-24 0 0,24 0 15,0 0-15,0 0 0,0 0 0,1 0 16,-1 0-16,0 0 0,0 0 15,0 0-15,1 0 16,-1 0 0,50 24 31,-25 1-47,0 0 0,0 0 15,24 24-15,-24-24 0,0 0 16,0 25-16,0-26 0,0 26 0,0 0 15,0-26-15,0 26 0,0 0 0,0-1 16,0-24-16,-24 25 0,24-1 0,0 1 16,0 0-16,-25-1 0,25 1 0,-25-1 15,25-24-15,0 25 0,-25-1 0,25 1 16,0-25-16,-25 24 0,25-24 0,0 0 16,0 0-16,0 0 0,-24-1 0,24 1 15,0 0-15,0 0 16,0-50 15,24 25-31,1-25 16,0 25-16,-25-25 15,25 25-15,0-24 0,-1 24 0,1-25 16,25 25-16,-25 0 0,-1 0 0,1-25 16,25 25-16,-25 0 0,24 0 0,-24 0 15,25 0-15,-26 0 0,26 0 16,-25 25-16,0-25 0,-1 0 0,1 25 15,25-25-15,-25 0 0,0 24 0,-1-24 16,1 0-16,0 0 0,0 25 16,0-25-16,-1-25 0,1 25 15,0-24-15,0-1 16,0 0-16,-25 0 0,24 0 16,-24 1-16,25-26 0,-25 25 0,25-24 15,-25-1-15,25 0 0,-25 1 0,0-1 16,0 1-16,25-1 0,-25-25 0,0 26 15,0-1-15,0 1 0,0-26 0,-25 26 16,25 24-16,0-25 0,0 1 0,-25 24 16,25 0-16,0 0 0,0 0 15,-25 25-15,25-24 16</inkml:trace>
  <inkml:trace contextRef="#ctx0" brushRef="#br0" timeOffset="4324.069">670 9054 0,'0'25'31,"0"-1"-31,25-24 16,-25 25-16,0 0 0,24 0 0,-24 0 16,25-1-16,-25 1 0,0 0 0,25 0 15,-25 0-15,0-1 0,0 1 16,0 0-16,0 0 0,0 0 0,0-1 15,0 1-15</inkml:trace>
  <inkml:trace contextRef="#ctx0" brushRef="#br0" timeOffset="4695.367">695 9327 0,'0'0'0,"0"-25"16,0 0-16,0 0 15,24 25-15,1-25 0,0 1 16,0 24-16,0 0 0,-1-25 16,1 25-16,0 0 0,0-25 15,0 25-15,-1 0 0,1 25 16,0-25-16,-25 25 0,25-25 16,0 24-16,-25 1 15,24 0-15,-24 0 16,25-25-16,-25 25 0,25-25 15,-25 24-15,25-24 16,0 0-16,-25-24 16,24 24-16,1-25 15,0 25-15,-25-25 0,0 0 16,0 0-16,0 1 16,0-1-16,-25 0 15,0 0 1,1 25-16,-1 0 15</inkml:trace>
  <inkml:trace contextRef="#ctx0" brushRef="#br0" timeOffset="4914.762">1439 9302 0,'0'25'16,"0"-1"-16,0 1 16,0 0-16,24 0 0,-24 0 0,0-1 15,0 1-15,0 0 0,0 0 0,25 0 16,-25-1-16,0 26 0,0-25 16,0 0-16,0-1 0,0 1 15,25-25-15</inkml:trace>
  <inkml:trace contextRef="#ctx0" brushRef="#br0" timeOffset="5167.697">1364 9252 0,'0'0'0,"0"-25"15,-25 25-15,25-24 16,25 24-16,-25-25 15,25 25-15,0 0 16,0 0-16,-1 0 0,1 0 16,0 25-16,0-25 15,-25 24-15,25-24 0,-25 25 0,24 0 16,-24 0-16,0 0 16,0-1-16,-24-24 0,24 25 0,-25 0 15,25 0-15</inkml:trace>
  <inkml:trace contextRef="#ctx0" brushRef="#br0" timeOffset="5367.606">1637 9327 0,'0'24'47,"25"-24"-47,-25 25 16,25-25-16</inkml:trace>
  <inkml:trace contextRef="#ctx0" brushRef="#br0" timeOffset="5515.08">1637 9128 0,'0'0'0,"-25"0"0,25-25 16,0 1-16</inkml:trace>
  <inkml:trace contextRef="#ctx0" brushRef="#br0" timeOffset="5776.421">2034 9203 0,'-25'0'16,"0"0"-1,25 24 1,-24-24-16,24 25 0,-25-25 15,25 25-15,-25-25 0,25 25 0,0 0 16,0-1-16,0 1 16,0 0-16,25 0 15,0-25-15,-25 25 0,24-25 16,-24 24-16,25-24 0,0 0 16,0 0-16</inkml:trace>
  <inkml:trace contextRef="#ctx0" brushRef="#br0" timeOffset="6176.192">2356 9128 0,'0'0'0,"0"-25"46,25 25-46,0 0 16,-25-24-16,25 24 16,0 0-16,-1 0 0,1 0 15,-25 24-15,25-24 0,-25 25 16,0 0-16,0 0 16,0 0-16,0-1 15,-25-24-15,25 25 0,-25 0 0,1 0 16,-1 0-1,0-1-15,25 1 32,25-25-1,0 0-31,-1-25 16,1 25-16,0 0 0,0 0 0,0 0 0,24-24 15,-24 24-15,0 0 0,0 0 0,0-25 16</inkml:trace>
  <inkml:trace contextRef="#ctx0" brushRef="#br0" timeOffset="9640.293">868 6400 0,'-25'0'0,"1"24"16,24 1 0,0 0-16,0 0 15,-25 0-15,25-1 0,0 1 0,0 25 16,-25-25-16,25-1 16,0 1-16,0 0 0,0 0 15,0 0-15,0-50 47,25 0-47,-25 0 0,0 0 16,0-24-16,25 24 0,-25 0 0,0-24 15,0 24-15,0-25 0,0 25 0,0-24 16,0 24-16,0-25 0,0 26 0,0-1 16,0 0-16,0 0 0,0 0 15,0 1-15,24 48 16,1 1-1,0 0-15,0 0 16,0 0-16,-25-1 0,24 1 0,1 0 16,0 0-16,-25 0 0,25-1 15,-25 1-15,25 0 0,-25 0 0,24 0 16,-24-1-16</inkml:trace>
  <inkml:trace contextRef="#ctx0" brushRef="#br0" timeOffset="9822.189">769 6524 0,'0'0'0,"0"-25"16,25 0-1,0 25 1,-1-25-16,1 25 0,0-25 15,0 25-15</inkml:trace>
  <inkml:trace contextRef="#ctx0" brushRef="#br0" timeOffset="10307.264">1290 6350 0,'0'0'0,"0"25"0,0 0 16,25-1-16,-25 1 15,0 0-15,24 0 16,-24-50 31,0 0-47,25 0 16,-25 1-16,0-1 0,0 0 15,0 0-15,0 0 16,0 1-16,0-1 0,0 0 15,25 25-15,0 0 16,-25 25-16,25-25 16,-25 25-16,24-25 15,-24 24-15,25-24 0,-25 25 16,25-25-16,-25 25 16,25-25-16,-25-25 15,25 25 1,-25-25-16,24 1 15,-24-1-15,0 0 16,25 25-16,-25-25 16,25 0-16,-25 1 15,25 24-15,0 0 32,-25 24-17,25-24-15</inkml:trace>
  <inkml:trace contextRef="#ctx0" brushRef="#br0" timeOffset="11267.616">1761 6052 0,'0'25'47,"25"-25"-47,-25 25 16,25-25-16,-25 25 0,25-25 15,-25 25-15,24-25 0,-24 24 0,0 1 16,25-25-16,-25 25 16,25-25-16,-25-25 46,0 0-30,0 1-16,0-1 16,0 0-16,0 0 15,0 0-15,25 25 16,0 0 0,-1 0-16,1 0 15,0 0-15,0 25 16,0-25-16,-1 0 15,1 0-15,0 0 0,-25-25 16,25 25-16,0 0 0,-1 0 16,1-24-16,0 24 15,0-25-15,0 25 16,-25-25-16,24 0 16,-48 25 15,24-25-31,-25 25 15,25 25-15,-25-25 16,25 25 0,0 0-1,25-25 17,0 0-17,-25-25 1,24 25-16,-24-25 15,25 25 1,-25-25-16,0 50 63,25-25-48,0 25 1,0-25-1,-1-25 1,1 25 0,-25-25-16,0 1 15,25 24-15,-25-25 0,0 0 16,0 0-16,0 0 16,-25 0-16,25 1 0,-25 24 0,25-25 15,-24 0-15,24 0 0,-25 0 0,25 1 16,0-1-16,-25 25 0,25-25 0,-25 25 15,50 25 17,-25 0-32,0-1 0,25 1 15,-25 0-15,25 0 0,-25 24 0,24-24 16,1 0-16,0 25 0,-25-25 0,25 24 16</inkml:trace>
  <inkml:trace contextRef="#ctx0" brushRef="#br0" timeOffset="19485.508">1290 10567 0,'-25'0'16,"0"25"-1,0-25-15,25 24 16,-24-24-16,24 25 0,-25 0 0,0 0 16,0 0-16,25-1 0,0 1 15,-25 0-15,25 0 0,0 0 0,0-1 16,0 1-16,0 0 0,0 0 16,25 0-16,0-1 0,0-24 15,0 0-15,-1 0 0,26 0 16,-25 0-16,24-24 0,-24 24 0,25-25 15,-25 25-15,24-25 0,1 0 0,-25 25 16,24-25-16,-24 1 0,25-1 0,-25 0 16,-1 0-16,1 0 0,0 25 0,-25-24 15,0-1-15,0 0 0,0 0 16,-25 25-16,0 0 16,1 0-16,-1 0 0,0 25 15,0 0-15,0-25 0,0 25 16,1-25-16,24 24 0,-25 1 0,0 0 15,25 0-15,0 0 16,25-25 0,0 0-1,-1 0 1,1 0-16,0-25 0,0 25 16,-25-25-16,25 25 0,0-25 15,-25 0-15,24 25 0,-24-24 16,25 24-16,-25-25 15,0 50 17,0-1-17,25 1-15,-25 0 16,0 0-16,25-25 16,0 0-16,-25 25 15,24-25-15,1 0 0,0-25 16,0 25-16,0-25 15,-1 25-15,1-25 0,0 25 16,-25-25-16,25 1 0,-25-1 16,25 0-16,-25 0 0,0 0 15,-25 1-15,0-1 16,0 25 0,0 0-1,25 25 1,0-1-1,25-24 1,-25 25-16,25-25 0,-25 25 16,25-25-16,0 25 0,-1-25 15,-24 25-15,25-1 16,-25 1 0,0 0-16,0 0 15,0 0 1,25-25-1,0 0 1,0-25 0,-1 25-16,1 0 0,0-25 15</inkml:trace>
  <inkml:trace contextRef="#ctx0" brushRef="#br0" timeOffset="21041.673">2232 10567 0,'25'-25'15,"0"0"1,-25 0 15,0 50 0,-25-25 1,25 25-32,0 0 15,-25-25-15,25 25 16,0-1-16,0 1 31,25-25-31,0 25 0,0-25 16,-25 25-1,25-25-15,-1 0 0,-24 25 16,25-25-16,-50 24 31,1-24-15,-1 0 0,0 0-16,25 25 0,-25-25 15,0 0-15,1 0 0,-1 0 0</inkml:trace>
  <inkml:trace contextRef="#ctx0" brushRef="#br0" timeOffset="25698.63">3200 5730 0,'0'-25'156,"0"50"47,0 0-172,25-1-15,-25 1-1,0 0-15,0 0 16,0 0 0,0 0-1,-25-25-15,25 24 16,-25-24-16,0 0 16,25 25-16,-25-25 15,1 0-15,-1 0 16,0 0-16,0 0 15</inkml:trace>
  <inkml:trace contextRef="#ctx0" brushRef="#br0" timeOffset="25903.521">3125 5556 0,'0'-25'16,"25"25"15,0 0-31,0 0 16,0 0-16</inkml:trace>
  <inkml:trace contextRef="#ctx0" brushRef="#br0" timeOffset="26611.63">3423 5755 0,'-25'0'63,"25"24"-63,-25-24 31,25 25-31,-24 0 16,24 0-1,0 0 1,24-25 15,1 0-15,-25-25-16,25 25 0,0 0 15,-25-25-15,25 25 0,-25-25 16,24 25-16,1-25 0,-25 1 16,0 48 46,25-24-46,0 0-1,0 0 17,-25-24-32,24 24 0,1-25 15,-25 0 1,0 50 15,0 0-15,0-1-1,0 1-15,0 0 16,0 0-16,0 0 0,25 0 16,-25-1-16,0 1 0,0 0 0,0 0 15,0 0-15,0-1 16,25-24-16,-25 25 0,0 0 15,0 0 1,-25-25 0,0-25-1</inkml:trace>
  <inkml:trace contextRef="#ctx0" brushRef="#br0" timeOffset="26914.456">3770 5705 0,'0'25'31,"0"0"-15,25-25-16,-25 24 16,25-24-16,-25 25 0,25-25 15,-25 25-15,25-25 16,-1 0-1,1 0-15,0-25 16,0 0 0,-25 1-1,0-1-15,0 0 16,0 0 0,-25 25-16,25-25 0,0 1 15</inkml:trace>
  <inkml:trace contextRef="#ctx0" brushRef="#br0" timeOffset="27467.793">4217 5631 0,'0'24'31,"-25"1"-15,0 0-16,25 0 15,-25-25 1,25 25-16,0-1 16,25-24 15,0-24-31,0 24 16,0-25-16,-1 25 15,-24-25-15,25 25 16,-25-25-16,0 0 15,25 25 1,-25 25 15,25-25-15,0 0 0,-1 0-16,-24 25 15,25-25-15,0 0 16,0-25-16,0 25 15,-1-25-15,1 25 16,0-24-16,0-1 16,0 0-1,-25 0-15,0 0 16,24 25-16,-24-24 16,0 48 15,25 1-31,-25 0 15,25 0-15,-25 0 0,25-1 16,-25 1-16,25 0 0,-25 0 0</inkml:trace>
  <inkml:trace contextRef="#ctx0" brushRef="#br0" timeOffset="28298.12">3349 6127 0,'0'0'0,"-25"0"16,0 0-1,25 25-15,-25-25 0,0 24 16,25 1-16,-24-25 0,24 25 16,-25-25-16,25 25 0,-25 0 15,25-1-15,0 1 16,0 0-16,25-25 16,-25 25-16,25-25 15,-1-25-15,1 25 16,-25-25-16,25 25 0,0 0 0,-25-25 15,25 25-15,-1-24 0,1-1 16,0 0-16,0 0 0,-25 0 16,25 1-16,-25-1 0,0 0 15,0 0-15,0 0 16,0 50 15,0 0-31,0 0 16,24-25-16,-24 25 15,0-1-15,0 1 0,25 0 16,-25 0-16,0 0 16,25-1-16,-25-48 47,25 24-47,-25-25 15,25 25-15,-25-25 0,24 25 16,1-25-16,0 25 15,0 0 1,0 0 15,-25 25-31,25-25 0,-1 25 16,1-25 0,0 25-16,0-25 15,0 0-15</inkml:trace>
  <inkml:trace contextRef="#ctx0" brushRef="#br0" timeOffset="28879.581">3944 6176 0,'25'0'31,"0"0"-15,-1 0 0,1 0-1,-25-24 17,-25 24-17,1 0 1,-1 0-1,25 24-15,-25-24 0,0 25 16,25 0 0,0 0-1,0 0 1,25-25-16,0 0 16,-25 24-16,25-24 0,-1 0 15,1 0-15,0 0 0,0 0 16,0 0-16,-1-24 0,1 24 0,0 0 15,0-25-15,0 25 0,-25-25 16,24 25-16,1-25 16,-25 0-16,0 1 15,0-1-15,0 0 0,0 0 16,-25 25-16,25-25 0,0 1 16,-24 24-1,24 24 16,24-24-31,-24 25 0,0 0 0,0 0 16,0 0-16,25-1 0,-25 1 16,0 0-16,0 0 0,0 0 0,25-25 15,-25 24-15,0 1 16</inkml:trace>
  <inkml:trace contextRef="#ctx0" brushRef="#br0" timeOffset="29319.811">4291 6226 0,'0'0'0,"0"-25"16,0 0 0,25 25-1,0 0-15,0 0 16,-1 0-16,1 0 0,0 0 16,0-24-16,0 24 0,-1 0 0,1 0 15,0 0-15,0-25 16,0 25-16,-1 0 15,-24-25-15,0 50 32,-24-25-32,-1 25 15,0-25 1,25 24-16,-25-24 16,25 25-16,0 0 15,25-25 1,-25 25-1,25-25-15,-25-25 16,25 25-16,-1 0 16,-24-25-16,25 0 15,-25 1-15,25-1 16,0 25 15,0 0-15,-25 25-16,24-25 0,-24 24 0,25-24 15,-25 25-15</inkml:trace>
  <inkml:trace contextRef="#ctx0" brushRef="#br0" timeOffset="30043.546">3473 6499 0,'0'0'0,"0"-25"16,0 50 15,0 0-16,0-1-15,0 1 0,0 0 16,0 0-16,0 0 0,0-1 16,0 1-16,0 0 0,0 0 15,24-25-15,-24 25 0,25-1 16,0 1 0,0-25-16,0 0 15,-1-25 1,1 25-16,-25-24 15,25 24-15,-25-25 0,25 25 16,-25 25 31,25-25-47,-25 24 16,0 1-16,25-25 15</inkml:trace>
  <inkml:trace contextRef="#ctx0" brushRef="#br0" timeOffset="30203.509">3746 6573 0,'0'0'0,"-25"0"0,25-25 0,25 25 46,-25 25-46</inkml:trace>
  <inkml:trace contextRef="#ctx0" brushRef="#br0" timeOffset="30455.874">3919 6722 0,'0'25'0,"0"0"16,0-1-1,0 1 1,25-25 0,0 0-1,-25-25 1,25 25-16,-25-24 16,24-1-1,-24 0-15,0 0 16,-24 0-16,24 1 15,-25 24-15,25-25 16</inkml:trace>
  <inkml:trace contextRef="#ctx0" brushRef="#br0" timeOffset="30747.602">4093 6722 0,'0'0'0,"0"25"0,25 0 15,-25-1-15,24 1 16,-24 0-16,0 0 16,0 0-1,25-50 1,-25 0 0,25 25-1,-25-25-15,25 0 16,0 1-16,-25-1 0,24 25 15,-24-25-15,25 25 0,0-25 0,0 25 16,0 0-16,-1 0 16,1 0-16,-25 25 0,0 0 0,25-25 15,-25 25-15,25 24 0,-25-24 0</inkml:trace>
  <inkml:trace contextRef="#ctx0" brushRef="#br0" timeOffset="36011.014">3349 9823 0,'0'-25'0,"0"50"31,0-1-15,0 1 0,0 0-16,0 0 15,0 0-15,0-1 0,0 1 16,-25 0-16,25 0 0,0 0 16,0 0-1,0-50 16,0 0-31,0 0 16,25 0-16,-25 0 16,0 1-16,0-1 0,0 0 15,24 25-15,-24-25 0,0 0 0,0 1 16,0-1 0,25 25-16,-25 25 15,25-25 1,-25 24-16,25 1 0,0 0 15,-25 0-15,24-25 16,-24 25-16,25-25 0,-25 24 16,25-24-1,0-24-15,0 24 16,-1-25-16,1 25 16,-25-25-16,25 25 0,-25-25 15,25 25-15,-25-25 0,0 1 16,25 24-16,-25-25 0,0 0 15,0 50 17,0 0-32,0-1 15,0 1-15,25-25 0,-25 25 16,0 0-16,0 0 0,24-1 16,-24 1-16,25 0 15,0-25-15,-25 25 0,25-25 16,0 0-1,-1 0-15,1 0 0,0 0 16,-25-25-16,25 25 0,0 0 0,-25-25 16,24 25-16,1-25 0,0 1 15,0-1-15,-25 0 16,25 25-16,-25-25 0,-25 25 31,0 0-15,0 25-16,0-25 15,1 25-15,-1-25 0,25 25 16,-25-25-16,25 24 0,-25 1 16,50-25 15,-25 25-31,25-25 0,-25-25 16,25 25-16,-1 0 15,-24-25-15,25 25 0,0 0 16,-25-24-16,25 24 0,0-25 15,-25 50 1,24-25-16,-24 24 16,25-24-1,-25 25-15,25-25 0,-25 25 16</inkml:trace>
  <inkml:trace contextRef="#ctx0" brushRef="#br0" timeOffset="36292.44">4291 9922 0,'25'0'32,"-25"25"-32,0-1 15,0 1 1,25-25-16,-25 25 15,25-25 32,-25-25-47,24 25 16,-24-25-16,25 1 16,-25-1-16,25 0 15,-25 0-15</inkml:trace>
  <inkml:trace contextRef="#ctx0" brushRef="#br0" timeOffset="36493.839">4688 9699 0,'0'24'15,"0"1"1,0 0-16,0 0 15,0 0-15,0-1 0,0 1 16,0 0-16,0 0 0,0 0 0,0-1 16,0 1-16,0 0 0,0 0 15</inkml:trace>
  <inkml:trace contextRef="#ctx0" brushRef="#br0" timeOffset="36898.631">4713 9947 0,'0'0'0,"0"-25"16,0 0-16,25 25 16,-25-25-1,24 25-15,1 25 16,0-25-16,0 25 16,0-25-16,0 25 0,-1-25 15,-24 24-15,25-24 0,-25 25 16,25-25-16,0 0 0,-25 25 15,25-25-15,-25 25 0,24-25 16,-24-25 47,0 0-63,0 0 15,0 1 1,25-1-16,-25 0 0,0 0 15,25 25-15,-25-25 0,0 1 16,25 24 0,0 0-1,-25 24-15,24-24 16,-24 25-16,25-25 16</inkml:trace>
  <inkml:trace contextRef="#ctx0" brushRef="#br0" timeOffset="37091.523">5234 9748 0,'0'0'0,"0"-25"15,0 1-15,0-1 16,0 0-16,0 50 31</inkml:trace>
  <inkml:trace contextRef="#ctx0" brushRef="#br0" timeOffset="38395.574">3522 10368 0,'0'25'31,"0"0"-31,-25-25 0,25 25 16,0 0-16,0-1 0,0 1 16,0 25-16,0-25 0,0-1 0,-24 1 0,24 0 15,0 0-15,0 0 0,0-1 16,0 1-16,0 0 16</inkml:trace>
  <inkml:trace contextRef="#ctx0" brushRef="#br0" timeOffset="38579.773">3423 10468 0,'0'0'0,"0"-25"0,0 0 15,0 0-15,0 0 16,0 1-16,25 24 16,0-25-16,-1 25 15,1 0-15,0 0 0,0-25 0,0 25 16,-1 0-16,1 0 0,0 0 0,25 0 15,-25 0-15,-1 0 0,1 0 0,0 25 16</inkml:trace>
  <inkml:trace contextRef="#ctx0" brushRef="#br0" timeOffset="38759.387">3746 10592 0,'0'24'31,"24"-24"-15,1 0-1,0 0-15,0 0 0,0 0 16,-1 0-16,26 0 0</inkml:trace>
  <inkml:trace contextRef="#ctx0" brushRef="#br0" timeOffset="39172.163">4068 10567 0,'25'0'110,"-25"-25"-79,-25 25-15,0 0-1,0 0-15,1 0 16,24 25-16,-25-25 15,25 25-15,-25-25 0,0 24 0,0 1 16,1 0-16,24 0 16,-25-25-16,25 25 0,0-1 15,0 1-15,0 0 16,25-25-16,-25 25 16,24-25-16,1 0 0,0 0 15,0 0-15,0 0 0,-1 0 0</inkml:trace>
  <inkml:trace contextRef="#ctx0" brushRef="#br0" timeOffset="39854.279">4242 10641 0,'0'0'16,"0"25"-1,24-25 1,1 0 0,0 0-16,0 0 15,0 0-15,-1-25 16,-24 0 0,0 1-1,0 48 32,25-24-47,-25 25 16,25-25-16,-25 25 0,25 0 15,-25 0-15,0-1 16,0-48 46,0-1-46,25 25-16,-25-25 0,24 0 16,1 0-16,0 25 15,0 0-15,0 0 16,-1 0-16,1 0 16,0 0-16,0 25 15,0-25-15,-1 25 16,1-25-16,-25 25 15,25-25-15,0 0 32,0 0-1,0 0-31,-25-25 16,24 25-16,1-25 15,0 0 1,0 25-16,0 0 15,-1 0 1,-24 25 0,25-25-16</inkml:trace>
  <inkml:trace contextRef="#ctx0" brushRef="#br0" timeOffset="40056.169">5159 10418 0,'0'0'0,"25"0"32,0 0-17</inkml:trace>
  <inkml:trace contextRef="#ctx0" brushRef="#br0" timeOffset="40663.128">3299 11112 0,'0'0'0,"0"-24"16,25 24-16,-25-25 16,0 50 15,0-1-15,0 1-16,0 0 15,0 0-15,0 0 0,0 0 16,0-1-16,0 1 0,0 0 15,0 0-15,0 0 0,0-1 16,0 1-16,0 0 16,0 0-16,-25-25 15,0 0 1,0 0-16,1-25 16,-1 25-16,0-25 15,0 25-15</inkml:trace>
  <inkml:trace contextRef="#ctx0" brushRef="#br0" timeOffset="40836.029">3076 11013 0,'0'0'0,"25"-25"0,-1 25 0,1-24 15,0 24-15,0 0 16,0 0-16,-1 0 0,1 0 0,0 0 15,25 0-15,-26 0 0,1 0 0,0 0 16,25 0-16</inkml:trace>
  <inkml:trace contextRef="#ctx0" brushRef="#br0" timeOffset="41523.507">3795 11261 0,'0'0'0,"-25"0"16,1 0-1,-1 0 1,0 25-16,0-25 16,25 25-16,-25-25 0,25 25 15,-25-25-15,25 25 16,-24-1-16,24 1 15,0 0 1,24-25 0,1 0-16,0 0 15,0 0-15,-25-25 16,25 25-16,0-25 0,-1 1 16,1-1-16,0 0 15,-25 0-15,25 25 16,-25-25-16,0 1 15,0 48 1,25-24 0,-25 25-16,24 0 15,-24 0-15,25 0 16,0-25-16,0 24 0,0-24 16,-1 25-16,1-25 15,0 0-15,0 0 0,-25-25 16,25 25-16,-1 0 0,-24-24 15,25 24-15,-25-25 0,0 0 16,0 0 0,-25 25-1,25 25 1,-24-25-16,24 25 16,0 0-16,0-1 15,0 1-15,0 0 0,0 0 0,0 24 16,0-24-16,0 0 0,0 0 0,0 24 15,0-24-15,0 0 0,0 0 0,0 0 16,0-1-16,0 1 0,-25 0 0,25 0 16,0 0-16,-25-1 0,0 1 15,25-50 1,0 1 0</inkml:trace>
  <inkml:trace contextRef="#ctx0" brushRef="#br0" timeOffset="41818.285">4415 11311 0,'0'25'16,"0"0"-1,0-1-15,0 1 16,0 0-16,25-25 0,-25 25 15,0 0-15,25-25 0,-25 24 16,25-24-16,-1 0 16,1 0-1,0-24-15,0 24 16,-25-25-16,25 25 0,-25-25 16,0 0-16,24 25 0,-24-25 0,0 1 15,0-1-15,25 0 16,-25 0-16,0 0 15</inkml:trace>
  <inkml:trace contextRef="#ctx0" brushRef="#br0" timeOffset="42108.63">4961 11336 0,'0'25'0,"0"-1"16,0 1-16,0 0 16,0 0-16,0 0 0,0-1 15,0 1-15,0 0 0,0 0 16,0 0 0,0-50 15,0 0-31,25 0 15,-25 0 1,25 1-16,-1-1 0,-24 0 0,25 0 16,0-24-16,-25 24 0,25 0 0</inkml:trace>
  <inkml:trace contextRef="#ctx0" brushRef="#br0" timeOffset="46590.551">5904 5755 0,'1364'24'172</inkml:trace>
  <inkml:trace contextRef="#ctx0" brushRef="#br0" timeOffset="46599.544">7020 5556 0,'74'99'157</inkml:trace>
  <inkml:trace contextRef="#ctx0" brushRef="#br0" timeOffset="46949.263">5358 5730 0,'0'-25'16,"0"0"-1,-25 25 16</inkml:trace>
  <inkml:trace contextRef="#ctx0" brushRef="#br0" timeOffset="47717.592">7144 5507 0,'-25'0'16,"25"-25"-16,0 50 31,25-25-15,0 24 0,-1-24-16,1 25 15,0 0-15,0-25 0,0 25 16,-1-25-16,1 25 0,0-25 0,0 0 15,0 24-15,-1-24 0,1 0 16,0 0 0,-50 25 15,0 0-15,1-25-16,24 25 0,-25 0 0,0-25 15,0 24-15,0 1 0,1 0 0,-1 0 16,0 0-16,0 0 15,25-1-15,-25-24 0,25 25 0,0 0 16,-24-25-16</inkml:trace>
  <inkml:trace contextRef="#ctx0" brushRef="#br0" timeOffset="47978.951">7913 5383 0,'0'0'0,"0"-25"0,-25 25 16,25 25 0,0-1-1,0 1-15,0 0 16,0 0-16,0 0 0,0-1 0,0 1 15,0 0-15,0 0 0,0 0 16,0-1-16,0 1 0,0 0 16</inkml:trace>
  <inkml:trace contextRef="#ctx0" brushRef="#br0" timeOffset="48249.796">7863 5407 0,'0'0'16,"0"-24"-16,0-1 0,0 0 16,0 0-16,25 25 0,-25-25 15,25 25-15,-1 0 0,1 0 16,0 0-16,0 0 0,0 0 16,0 25-16,-1 0 0,1-25 15,-25 25-15,25 0 0,0-1 0,-25 1 16,25 0-16,-25 0 0,0 0 0,0-1 15,0 1-15,0 0 0,0 0 16,0 0-16,-25-25 0,25 24 16,-25-24-16,25 25 0,-25-25 0,25 25 15,-25-25-15,1 0 0,-1 0 0</inkml:trace>
  <inkml:trace contextRef="#ctx0" brushRef="#br0" timeOffset="48597.619">8434 5383 0,'-25'0'16,"0"24"-16,0 1 15,0 0-15,25 0 16,-24 0-16,-1-25 0,25 24 0,-25 1 15,25 0-15,0 0 0,-25-25 16,25 25-16,0-1 0,0 1 16,0 0-16,25-25 0,0 25 15,0-25-15,-1 0 16,1 0-16,0 0 16,-25-25-16,25 25 0,0-25 15,-1 0-15,-24 1 16,25 24-16,-25-25 0,0 0 0,0 0 15,0 0-15,0 1 16,0-1-16,0 0 16</inkml:trace>
  <inkml:trace contextRef="#ctx0" brushRef="#br0" timeOffset="48906.651">8930 5432 0,'0'0'0,"-25"0"0,0 0 16,0 0-1,0 25-15,1-25 16,24 25-16,-25 0 0,0-25 15,25 24-15,-25 1 0,25 0 0,-25 0 16,25 0-16,0-1 0,0 1 16,0 0-16,25 0 15,0 0-15,0-25 16,0 24-16,-1-24 0,1 0 16,0 0-16,0 0 0</inkml:trace>
  <inkml:trace contextRef="#ctx0" brushRef="#br0" timeOffset="53140.026">5854 10294 0,'25'0'32,"0"0"-32,-1 0 15,1 25-15,0-25 0,0 0 0,0 0 16,24 25-16,-24-25 0,25 0 0,-26 24 15,26-24-15,0 0 0,-26 25 0,26-25 16,0 0-16,-1 25 0,1-25 0,-25 0 16,24 25-16,1-25 0,-25 0 0,24 0 15,1 0-15,-25 0 0,-1 0 0,26 0 16,-25 0-16,0 0 0,0 0 0</inkml:trace>
  <inkml:trace contextRef="#ctx0" brushRef="#br0" timeOffset="53403.309">6896 10220 0,'0'0'0,"-25"0"0,25-25 0,-25 25 16,25-25 0,0 50-1,25-25 1,-25 25-1,25-25-15,-25 24 0,25-24 0,-25 25 16,24 0-16,-24 0 0,25 0 0,-25-1 16,25 1-16,-25 0 0,0 0 0,0 0 15,0-1-15,0 1 0,-25 0 16,25 0-16,-25 0 0,1-1 16,-1 1-16,0 0 0</inkml:trace>
  <inkml:trace contextRef="#ctx0" brushRef="#br0" timeOffset="53695.145">7739 10269 0,'0'25'32,"0"0"-17,0 0-15,0-1 0,0 1 16,0 0-16,0 0 0,0 24 16,0-24-16,0 0 0,0 0 0,0 0 15,25-1-15,-25 1 0,0 0 0,0 0 16,0 0-1,25-25-15</inkml:trace>
  <inkml:trace contextRef="#ctx0" brushRef="#br0" timeOffset="53976.631">7764 10220 0,'0'0'16,"0"-25"-16,0 0 0,0 0 0,0 0 15,0 1-15,0-1 16,25 25-16,-1 0 0,1 0 16,0 0-16,0 25 0,0-25 15,24 24-15,-24-24 0,0 25 16,0 0-16,0 0 0,-1 0 0,1-1 16,-25 1-16,25 0 0,-25 0 0,25 0 15,-25-1-15,0 1 0,0 0 16,-25 0-16,25 0 0,-25-25 0,0 24 15,1 1-15,-1 0 0,0-25 16,0 25-16,0-25 0,0 0 0,1 0 16,24 25-16</inkml:trace>
  <inkml:trace contextRef="#ctx0" brushRef="#br0" timeOffset="54342.925">8384 10294 0,'0'25'15,"-25"-25"-15,25 25 16,-25-1-16,25 1 0,-24 0 16,24 0-16,-25 0 0,25-1 15,0 1-15,0 0 0,0 0 16,0 0-16,0-1 15,25-24-15,-25 25 0,24-25 16,1 0-16,0 0 0,0 0 16,0 0-16,-1 0 0,1-25 15,0 25-15,0-24 0,0 24 16,-25-25-16,24 25 0,1-25 0,-25 0 16,25 0-16,-25 1 0,0-1 15,0 0-15,0 0 0,0 0 16,-25 25-16,25-24 0,-25 24 15,25-25-15,-24 25 0,-1 0 0,0 0 16,0 0-16</inkml:trace>
  <inkml:trace contextRef="#ctx0" brushRef="#br0" timeOffset="54655.586">9103 10418 0,'-24'0'16,"-1"0"0,0 0-1,0 0-15,0 0 0,0 25 0,1-25 16,-1 25-16,0-25 0,25 24 0,-25-24 15,0 25-15,25 0 0,-24-25 0,24 25 16,-25 0-16,25-1 0,-25 1 16,25 0-16,25 0 15,0 0-15,-1-25 16,1 24-16,0-24 0,0 0 16,0 0-16,-1 0 0</inkml:trace>
  <inkml:trace contextRef="#ctx0" brushRef="#br0" timeOffset="55087.708">9277 10071 0,'0'0'0,"0"-25"16,25 25 15,0 0-15,-25 25-16,24-25 0,1 25 16,0-25-16,-25 24 15,25-24-15,-25 25 0,0 0 16,0 0-16,0 0 0,-25-25 15,25 24-15,-25 1 0,0 0 16,1 0-16,-1-25 0,0 0 16,0 25-16,0-25 0,1 0 15,24 24-15,-25-24 0,25 25 16,25-25 31,-1 0-47,1 0 0,25 0 15,-25 0-15,-1 0 0,1 25 0,25-25 16,-25 0-16,-1 0 0</inkml:trace>
  <inkml:trace contextRef="#ctx0" brushRef="#br0" timeOffset="56895.426">10269 5184 0,'0'25'16,"0"0"-1,0 0-15,0-1 16,0 1-16,0 0 0,0 0 16,0 0-16,0-1 0,0 1 0,0 0 15,0 0-15,0 0 16,0-1-16,0 1 0,0 0 15,0 0 1,-25-25-16,1 0 16,-1 0-16,25-25 15,-25 25-15,0 0 0,0 0 16,25-25-16,-24 25 0,-1-25 0,0 25 16,0-24-16</inkml:trace>
  <inkml:trace contextRef="#ctx0" brushRef="#br0" timeOffset="57099.031">10071 5060 0,'25'-25'16,"-1"25"-1,1 0 1,0 0-16,0 0 0,0 0 16,-1 0-16</inkml:trace>
  <inkml:trace contextRef="#ctx0" brushRef="#br0" timeOffset="57758.689">10616 5358 0,'-24'-25'15,"-1"25"-15,25-25 16,-25 25-16,0 0 16,0 0-16,25 25 15,-24-25-15,-1 0 0,25 25 0,-25-25 16,25 25-16,-25-1 0,25 1 15,0 0-15,0 0 16,0 0-16,25-25 0,0 0 16,-25 24-16,25-24 0,-1 0 15,1 0-15,0-24 0,0 24 0,0 0 16,-1-25-16,1 25 0,-25-25 16,25 25-16,0-25 15,-25 0-15,0 1 16,25 24-16,-25-25 0,24 50 62,1-25-62,0 24 16,0-24-16,0 0 16,-1 0-16,1 0 15,0 0-15,0 0 0,0-24 16,-1 24-16,1 0 0,-25-25 15,25 25-15,-25-25 0,0 0 16,-25 25 15,25 25-15,0 0-16,-25-25 0,25 25 16,0-1-16,0 1 0,0 0 0,0 25 15,0-26-15,0 1 0,25 25 0,-25-25 16,0 24-16,0-24 0,0 0 0,0 0 15,0-1-15,0 1 0,0 0 16,0 0-16,0 0 16,0 0-16,0-50 31,-25 25-31</inkml:trace>
  <inkml:trace contextRef="#ctx0" brushRef="#br0" timeOffset="58032.193">11237 5383 0,'0'0'0,"0"24"15,24-24-15,-24 25 16,0 0-16,0 0 16,25-25-16,-25 25 0,0-1 0,0 1 15,25-25-15,-25 25 0,25-25 16,-25 25-16,25-25 0,-1 0 15,1 0-15,0 0 16,0-25-16,0 25 16,-25-25-16,24 25 0,-24-25 15,25 25-15,-25-24 0,0-1 16,0 0-16,0 0 16,0 0-16,0 1 15</inkml:trace>
  <inkml:trace contextRef="#ctx0" brushRef="#br0" timeOffset="58272.756">11708 5507 0,'0'0'0,"0"24"16,25 1-16,-25 0 15,0 0 1,0-50 15,0 0-15,0 0-1,24 25-15,-24-24 0,0-1 0,0 0 16,25 0-16,-25 0 0,25 25 0,-25-24 16,0-1-16</inkml:trace>
  <inkml:trace contextRef="#ctx0" brushRef="#br0" timeOffset="58695.449">12477 5383 0,'0'0'0,"0"-25"15,0 50 1,0-1-16,25 1 16,-25 0-16,24 0 0,-24 0 15,0-1-15,25-24 0,-25 25 0,0 0 16,0 0-16,25 0 0,-25-1 15,0 1-15,0-50 63,25 25-63,-25-24 0,0-1 16,0 0-16,0 0 0,25 0 0,-25 1 15,24-1-15,-24 0 0,25 0 0,-25 0 16,25 1-16,0-1 0,0 0 15,-1 25-15</inkml:trace>
  <inkml:trace contextRef="#ctx0" brushRef="#br0" timeOffset="58991.538">12998 5457 0,'0'0'16,"0"25"-16,-25 0 0,25-1 15,0 1-15,0 0 0,-25 0 16,25 0-16,0-1 16,25 1-16,0 0 15,-25 0-15,24-25 16,1 0-16,0 0 0,0 0 16,0 0-16,-1 0 0,1 0 15,-25-25-15,25 25 0,-25-25 16,25 25-16,-25-25 0,0 1 0,0-1 15,0 0-15,0 0 0,0 0 16,0 1-16,0-1 0,0 0 0,-25 0 16,25 0-16,0 1 15</inkml:trace>
  <inkml:trace contextRef="#ctx0" brushRef="#br0" timeOffset="59551.164">13370 5606 0,'0'0'0,"0"25"16,0-1-16,0 1 16,25-25-16,-25 25 0,0 0 15,24-25 17,-24-25-17,25 25-15,-25-25 0,25 0 16,0 1-16,-25-1 15,25 25-15,-25-25 0,24 0 16,1 0-16,-25 1 16,25 24-16,-25 24 15,0 1 1,0 0-16,0 0 16,0 0-16,0-1 0,0 1 15,0 0-15,0 0 16,25-25-16,-25 25 0,25-25 15,-1 0-15,1 0 16,0 0-16,0 0 16,0 0-16,-25-25 0,24 25 0,1 0 15,-25-25-15,25 0 0,0 25 0,-25-25 16,25 25-16,-25-24 0,24-1 0,-24 0 16,0 0-16,0 0 0,0 1 15,0-1-15,-24 25 16,-1 0-1,25 25-15,-25-1 16,25 1-16,-25 0 0,25 0 16,0 0-16,0-1 0,0 1 0,0 0 15,0 0-15,0 0 0,0-1 16,0 1 0,0 0-16,0 0 15</inkml:trace>
  <inkml:trace contextRef="#ctx0" brushRef="#br0" timeOffset="60316.478">14908 5581 0,'0'0'0,"0"-25"0,0 0 16,-25 1-16,25-1 15,0 50 1,0-1 0,0 1-1,0 0-15,-25 0 0,25 0 16,0-1-16,0 1 16,25-50 30,0 1-30,-25-1-16,24 25 0,-24-25 16,25 25-16,-25-25 0,0 0 0,25 25 15,-25-24-15,25 24 32,-25 24-32,25-24 15,-25 25-15,24 0 0,1 0 16,-25 0-16,25-25 15,0 24-15,0-24 16,-1 0-16,1 0 16,0 0-16,0-24 15,-25-1 1,25 25-16,-25-25 0,0 0 16,0 0-16,0 1 15,0-1-15,0 0 0,-25 0 16</inkml:trace>
  <inkml:trace contextRef="#ctx0" brushRef="#br0" timeOffset="60494.343">15429 5457 0,'0'0'0,"0"25"15,24 0 1,-24-1-16,0 1 15,0 0-15,0 0 16,0 0-16,0-1 0,0 1 16,-24 0-1</inkml:trace>
  <inkml:trace contextRef="#ctx0" brushRef="#br0" timeOffset="61186.45">15503 5259 0,'0'0'0,"0"-25"15,0 0-15,0 0 0,0 0 16,25 25 0,0 25-1,-25 0 1,0 0-16,24 0 15,-24-1-15,0 1 0,0 0 16,0 0-16,0 0 0,0-1 16,25 1-16,-25 0 0,0 0 0,0 0 15,0-1-15,0 1 0,0 0 0,0 0 16,0 0-16,-25-25 0,25 24 16,-24-24 15,24-24-31,-25 24 15,25-25-15,-25 25 0,25-25 0,0 0 16,-25 25-16,25-25 0,0 1 0,0-1 16,0 0-16,25 25 15,-25-25-15,25 25 0,-25-25 0,25 25 16,-1 0-16,1 0 0,0 0 16,0 25-16,0-25 0,-1 0 15,1 0-15,0 0 0,0 0 16,-25-25-16,25 25 15,-25-24 1,-25 24 0,25-25-16,0 50 31,-25-25-15,25 24-16,0 1 15,0 0-15,0 0 16,0 0-16,25-1 15,-25 1 1,25-25-16,-1 0 16,1 0-1,0 0 1,-25-25 0,25 25-16,-25 25 15,0 0 1,25-25-16</inkml:trace>
  <inkml:trace contextRef="#ctx0" brushRef="#br0" timeOffset="61999.06">16346 5383 0,'0'0'15,"0"-25"-15,0 0 0,0 0 0,0 0 16,0 1 0,0 48-16,0 1 15,0 0-15,0 0 16,0 0-16,0-1 0,0 1 16,0 0-16,0 0 0,0 24 0,0-24 15,0 0-15,0 0 0,25 0 16,-25-1-16,0 1 15,25-25 1,0 0 0,-25-25-16,25 25 15,-1-24-15,1 24 0,-25-25 16,25 25-16,0 0 0,-25-25 16,25 25-16,-1-25 0,1 0 15,0 25-15,0 0 0,0 25 16,-25 0-1,24-25-15,-24 25 0,25 0 16,-25-1-16,25-24 0,-25 25 16,0 0-16,0-50 47,25 25-32,-25-25-15,0 1 16,25 24-16,-25-25 15,24 25-15,-24-25 0,0 0 16,25 25-16,-25-25 0,25 25 16,-25-24-16,25 24 0,-25-25 15,25 25-15,-1 0 16,1 0-16,-25 25 16,25-25-16,0 0 0,0 24 15,-1-24 1,1 0-1,-25-24 1,-25 24 0,1 0-1,-1 0 1,0 24 0,0 1-16,25 0 15,0 0-15,0 0 0,0-1 0,0 1 16,0 0-16,0 0 0,0 0 0,25-1 15,-25 1-15,0 0 0,25 0 0,-25 0 16,0 0-16,0-1 0,0 1 16</inkml:trace>
  <inkml:trace contextRef="#ctx0" brushRef="#br0" timeOffset="62382.861">17289 5507 0,'0'0'0,"0"-25"0,25-25 0,-25 25 16,0 1-16,0-1 0,24 0 0,-24 0 15,0 0-15,-24 50 32,24 0-32,0 0 15,0 0-15,0 24 16,-25-24-16,25 0 0,0 0 0,0-1 15,0 1-15,0 0 0,0 0 0,0 0 16,0-1-16,25-24 0,-25 25 16,0 0-16,24-25 15,-24-25 1,25 25 0,0-25-16,0 1 15,-25-1-15,25 25 0,-25-25 16,24 25-16,-24-25 0,25 25 0,-25-25 15,25 25-15,0 0 16,-25 25-16,25-25 16,-25 25-16,0 0 15,25-25-15,-25 25 0,24-1 16</inkml:trace>
  <inkml:trace contextRef="#ctx0" brushRef="#br0" timeOffset="62740.58">18157 5407 0,'0'0'0,"0"-24"0,0-1 0,0 0 16,-25 25-1,0 0-15,1 25 16,-1-25-16,0 0 15,25 25-15,-25-25 0,25 24 0,-25-24 16,25 25-16,0 0 0,0 0 16,0 0-16,0-1 0,25 1 15,-25 0-15,0 0 0,25-25 0,0 25 16,-25-1-16,25 1 0,-1 0 0,-24 0 16,25-25-16,0 25 0,-25-1 0,25 1 15,-25 0 1,-25-25-16,0 0 15,0 0 1,1 0-16,-1 0 0,0 0 16,0-25-16,0 25 15,25-25-15</inkml:trace>
  <inkml:trace contextRef="#ctx0" brushRef="#br0" timeOffset="63171.554">18380 5606 0,'0'25'16,"0"-1"-1,0 1-15,0 0 16,-25 0-16,25 0 0,0-1 0,0 1 16,0 0-16,0 0 0,0 0 15,0 0-15,0-1 0,0 1 16,0 0-1,0-50 1,-24 0 0,24 1-1,0-1-15,0 0 16,-25 0-16,25 0 0,0 0 16,0 1-16,25-1 0,-25 0 0,0 0 15,24 0-15,-24 1 0,0-1 0,25 0 16,0 0-16,0 0 15,0 25-15,-25 25 16,24-25-16,-24 25 0,25-25 0,-25 25 16,0 0-16,25-1 0,-25 1 15,0 0-15,0 0 0,-25 0 16,25-1-16,-25-24 0,1 25 16,-1-25-1</inkml:trace>
  <inkml:trace contextRef="#ctx0" brushRef="#br0" timeOffset="63699.553">18678 5730 0,'0'0'16,"25"0"-16,0 0 0,-1 0 15,1 0-15,0-25 16,0 25-1,-25-25 1,0 0-16,0 1 16,0-1-1,-25 25 1,0 0 0,0 0-16,1 25 15,24-1 1,-25-24-16,25 25 0,0 0 15,25 0-15,-1-25 16,1 25-16,0-25 0,0 24 16,24-24-16,-24 0 0,25 0 0,-25 25 15,24-25-15,1 0 0,-25 0 0,24 0 16,-24 0-16,25 0 0,-26 0 0,26 0 16,-25 0-16,0-25 0,-1 25 0,1 0 15,-25-24-15,25 24 16,-25-25-16,0 0 15,-25 25-15,0 0 16,1-25-16,-1 25 16,0 0-16,0 0 0,0 0 15,1 0-15,-1 25 16,25 0-16,-25-25 0,25 25 16,0-1-16,0 1 15,0 0-15,25-25 0,-25 25 16,25-25-16,-1 0 0,1 25 15,0-25-15</inkml:trace>
  <inkml:trace contextRef="#ctx0" brushRef="#br0" timeOffset="63887.46">19496 5779 0,'0'0'0,"0"-24"0,25-1 0,-25 0 16,0 0-16,0-24 0,0 24 0,0 0 15,0 0-15,0 0 0,0 1 0,0-1 16,0 0-16,0 0 0,0 0 15,0 1-15,0 48 16,0 1-16,-25-25 16,25 25-16,0 25 0,-24-26 0,24 26 15,-25 0-15,0-1 0,25 1 0,-25-1 16,0 1-16,1 0 0</inkml:trace>
  <inkml:trace contextRef="#ctx0" brushRef="#br0" timeOffset="68678.933">10344 10641 0,'0'0'0,"24"-25"0,-24 1 15,0-1-15,25 25 0,-25-25 16,0 50 15,0 0-15,0-1-16,0 1 15,0 0-15,0 0 0,-25 0 0,25-1 16,0 1-16,0 0 0,0 0 0,0 0 16,0-1-16,0 1 0,0 0 15,0 0-15,0 0 0,0-1 16,0 1 0,-24-25-16,-1 0 15,0 0-15,25-25 16,-25 25-16</inkml:trace>
  <inkml:trace contextRef="#ctx0" brushRef="#br0" timeOffset="68814.854">9897 10740 0,'0'0'0,"0"-24"0,0-1 16,25 0-16,-25 0 0,25 25 15,-25-25-15,24 1 0,1-1 0,0 25 16,0 0-16,0-25 0,0 25 0,-1-25 15</inkml:trace>
  <inkml:trace contextRef="#ctx0" brushRef="#br0" timeOffset="69547.422">10815 10864 0,'-25'-24'15,"0"24"17,0 0-32,1 0 15,24 24-15,-25-24 0,0 0 16,0 25-16,0 0 0,1-25 15,-1 25-15,25 0 16,0-1 0,25-24-1,-1 0-15,1 0 16,0-24-16,0 24 0,0 0 16,-1-25-16,1 25 0,0-25 15,0 25-15,-25-25 0,25 25 0,-25-25 16,24 25-16,-24-24 0,25-1 15,-50 25 17,25 25-32,0-1 15,0 1 1,0 0-16,25-25 16,-25 25-16,25-25 0,0 25 15,0-25-15,-1 0 16,1 0-16,0-25 0,0 25 15,0-25-15,-1 25 0,1-25 16,0 0-16,-25 1 16,25 24-16,-25-25 0,0 0 15,-25 25-15,0 0 16,0 25 0,1 0-16,-1-1 15,25 1-15,0 0 0,-25 25 16,25-26-16,0 1 0,0 25 0,0-1 15,0-24-15,0 25 0,0-25 0,0 24 16,0-24-16,0 0 0,0 0 0,-25 0 16,25-1-16,0 1 0,0 0 15,-25-25-15,25 25 0,-24-25 16,24 25-16,-25-25 0,0 0 16,25-25-16,-25 25 0,0-25 15,25 0 1</inkml:trace>
  <inkml:trace contextRef="#ctx0" brushRef="#br0" timeOffset="69839.191">11311 10740 0,'0'25'0,"0"0"16,0 0-16,0 0 15,0-1-15,0 1 16,0 0-16,0 0 0,0 0 16,0-1-16,25-24 15,-25 25-15,25-25 0,-1 0 16,1 0-16,0 0 0,0 0 16,0 0-16,-1 0 0,-24-25 15,25 25-15,-25-24 0,25 24 0,-25-25 16,25 0-16,-25 0 0,25 25 0,-25-25 15,0 1-15,24-1 0,-24 0 0,0 0 16,0 0-16</inkml:trace>
  <inkml:trace contextRef="#ctx0" brushRef="#br0" timeOffset="70119.099">11757 10815 0,'25'25'0,"-25"-1"0,0 1 16,25-25-16,-25 25 0,0 0 0,0 0 16,0-1-16,25 1 15,-25 0-15,0 0 16,0 0 0,0-50-1,0 0 1,25 25-16,-25-25 15,24 0-15,-24 1 0,0-1 16,25 25-16,-25-25 0,25 0 0,0 0 16,-25 1-16,25-1 0,-1 25 0,-24-25 15,25 25-15,-25-25 0</inkml:trace>
  <inkml:trace contextRef="#ctx0" brushRef="#br0" timeOffset="70818.973">12650 10740 0,'25'0'0,"-25"-24"16,0 48 0,25-24-16,0 25 15,0 0-15,-1 0 16,-24 0-16,25-25 0,-25 24 16,0 1-16,0 0 15,0 0 1,0-50 31,0 0-32,0 0 1,0 1-16,0-1 0,0 0 16,25 0-16,0 0 15,-25 1-15,25 24 0,-25-25 0,24 25 16,1-25-16,-25 0 0,25 25 0,0 0 15,-25-25-15</inkml:trace>
  <inkml:trace contextRef="#ctx0" brushRef="#br0" timeOffset="72314.727">13072 10592 0,'0'0'16,"25"-25"-16,-25 0 0,0 0 0,25 0 15,-25 50 17,0 0-32,0 0 15,0 0-15,-25-1 0,25 26 0,-25-25 16,25 24-16,-25-24 0,25 0 0,-25 25 16,25-26-16,-24 1 0,24 0 0,-25 0 15,0 0-15,25-1 0,-25 1 16,50-50 31,-25 1-47,25-1 15,0 0-15,-1 0 0,-24 0 16,25 1-16,0-1 0,0 0 0,0 0 16,-1 0-16,1 25 15,-25-24-15,25 24 0,-25 24 16,25-24-16,0 25 0,0 0 15,-25 0 1,24 0-16,1-1 0,0 1 16,0-25-1,-25 25-15,25-25 0,-1 0 16,1 0-16,0 0 0,0 0 16,0 0-16,-25-25 0,24 25 0,1 0 15,-25-25-15,25 25 0,-25-24 0,25-1 16,-25 0-16,0 0 15,0 0-15,-25 25 16,0 0 0,0 25-1,1-25-15,-1 25 0,0 0 16,0 0-16,25-1 16,0 1-1,25-25 1,0 0-1,0 0-15,-1 0 0,1-25 16,0 25-16,0-24 16,-25-1-16,25 25 0,-25-25 15,24 0-15,-24 0 16,0 50 15,0 0-15,25 0-1,-25 0-15,25-25 0,-25 24 16,25-24-16,0 0 16,-1 0-16,1 0 15,0 0-15,0 0 0,-25-24 16,25 24-16,-1 0 0,1-25 0,0 0 16,0 0-16,-25 0 15,0 1-15,0-1 16,0 0-1,-25 50 1,25 0 0,-25-25-16,25 24 0,0 1 15,0 0-15,0 0 16,0 0-16,0-1 0,0 1 16,-25 0-16,1 0 15,24 0-15,-25-25 16,25 24-16</inkml:trace>
  <inkml:trace contextRef="#ctx0" brushRef="#br0" timeOffset="72735.331">14536 10468 0,'0'0'0,"24"-25"15,1 0-15,-25 50 32,0 0-32,0-1 0,0 1 15,0 25-15,0-25 0,0 24 0,0-24 16,0 0-16,0 24 0,0-24 0,0 0 16,0 0-16,0 0 0,0-1 0,-25-24 15,25 25-15,0 0 0,0 0 16,25-50 15,0 0-15,0 0-1,0 25-15,-25-24 0,24 24 0,-24-25 16,25 25-16,0-25 0,0 0 16,-25 50-1,-25 0 1,25 0-16,-25-25 0,25 24 15,-25-24-15,25 25 0,-24-25 16,24 25-16,-25-25 16,0 0-1</inkml:trace>
  <inkml:trace contextRef="#ctx0" brushRef="#br0" timeOffset="73071.144">14883 10889 0,'25'0'15,"-1"0"1,-24-25-16,25 25 16,0 0-16,-25-24 15,25 24-15,-25-25 16,25 25-16,-25-25 0,0 0 15,0 0 1,-25 25-16,0 0 16,0 25-1,0-25-15,25 25 16,-24 0-16,24 0 16,0-1-16,24 1 15,1 0 1,0-25-16,0 25 0,0-25 15,-1 0-15</inkml:trace>
  <inkml:trace contextRef="#ctx0" brushRef="#br0" timeOffset="73411.461">15379 10815 0,'0'0'0,"0"25"31,25-25 0,-25 24-31,25-24 16,-1 0-16,1 0 15,0 0 1,-25-24 0,0-1-1,0 0 1,-25 25-16,0 0 0,1 0 15,-1 0-15,0 0 16,25 25-16,-25-25 0,25 25 16,-25-1-16,25 1 15,0 0-15,0 0 0,25-25 16,-25 25-16,25-25 0,-25 24 16,25-24-16,0 0 0,-25 25 15,24-25-15</inkml:trace>
  <inkml:trace contextRef="#ctx0" brushRef="#br0" timeOffset="73716.286">15825 10815 0,'0'0'0,"0"-25"0,0 50 16,0 0 0,-24-25-16,24 24 0,0 1 15,-25-25-15,25 25 0,0 0 16,0 0-1,-25-25-15,50 0 16,0 0 0,-25-25-1,24 25-15,-24-25 0,25 25 16,0-25-16,0 0 0,0 1 16,-1 24-16,1-25 15,0 25-15,0 0 16,-25 25-1,0-1-15,25-24 0,-25 25 16,0 0-16,0 0 0</inkml:trace>
  <inkml:trace contextRef="#ctx0" brushRef="#br0" timeOffset="74158.949">16743 10220 0,'25'0'16,"0"-25"-16,0 25 31,-25 25-31,0-1 16,24 1-1,-24 0-15,0 0 0,0 0 16,0 24-16,0-24 0,0 25 0,25-26 16,-25 26-16,0 0 0,0-26 0,0 26 15,0-25-15,0 24 0,0-24 0,0 0 16,0 0-16,0 0 0,-25-1 0,25 1 16,0 0-16,-24-25 0,24 25 0</inkml:trace>
  <inkml:trace contextRef="#ctx0" brushRef="#br0" timeOffset="74792.224">16669 10691 0,'0'0'0,"0"-25"0,25 25 32,-1 0-32,1 0 15,0 0-15,0 0 0,24 0 16,-24 25-16,0-25 0,0 0 0,0 0 15,-1 25-15,26-25 0,-25 0 0,0 0 16,-1 24-16,1-24 0,0 0 0,0 0 16,0 25-16,-1-25 15,-24 25 1,0 0 15,25-25 0,0-25-15,-25 0 0,0 0-1,0 1 1,-25 24-16,0 24 16,1-24-1,-1 25-15,0 0 16,25 0-16,0 0 15,0-1-15,0 1 16,25-25-16,-25 25 16,25-25-16,-1 0 0,1 0 15,0 0-15,0 0 0,24 0 0,-24 0 16,0 0-16,0 0 0,0 0 0,-1-25 16,1 25-16,0-25 0,0 25 15,-25-24-15,25-1 0,-25 0 16,25 0-16,-25 0 0,0 50 47,-25 0-47,25 0 15,0 0-15,-25-25 0,25 24 16,0 1-16,-25-25 0,25 25 0,-25-25 16,25 25-16,-25-25 0</inkml:trace>
  <inkml:trace contextRef="#ctx0" brushRef="#br0" timeOffset="75743.384">17711 10592 0,'0'0'0,"24"-25"0,-24 0 0,0 0 0,25 25 15,-25-25-15,25 25 16,-25 25-1,0 0-15,0 0 16,0 0-16,25-1 0,-25 1 0,0 0 16,0 0-16,0 0 0,0-1 0,0 1 15,0 0-15,0 0 0,0 0 0,0-1 16,0 1-16,0 0 16,0 0-16,0-50 46,0 0-30,25 0-16,-1 1 16,1 24-1,-25-25-15,25 25 0,0 0 0,0 0 16,-1 0-16,1 0 0,0 0 16,0 0-16,0 25 0,-1-25 15,1 0-15,0 0 0,0 0 16,0 0-16,-1 0 15,-24 24-15,25-24 0,0 0 16,0 0-16,0 0 0,-1 0 16,1-24-16,0 24 15,0 0 1,-25-25-16,-25 25 31,25-25-15,-25 25-16,0 0 15,1 0-15,-1 0 0,0 25 16,0-25-16,25 25 0,-25-25 16,25 24-16,0 1 15,0 0-15,0 0 16,0 0-16,25-25 0,-25 24 16,25-24-16,0 0 0,0 0 0,-1 25 15,1-25-15,0 0 0,0 0 0,0 0 16,-1-25-16,1 25 0,0 0 0,0 0 15,-25-24-15,25 24 0,0 0 0,-25-25 16,24 0-16,-24 0 16,0 0-1,-24 25-15,-1 0 16,0 25-16,0-25 16,25 25-16,-25 0 0,0 0 15,25-1 1,0 1-16,25-25 15,0 0 1,0 0 0,-25-25-16,25 25 0,0-24 0,-1-1 15,1 0-15,0 0 16,0 0-16,-25 1 0,0-1 16,25 0-16,-25 0 0,0 0 0,24 1 15,-24-1-15,0 0 0,0 0 16,0 0-1,0 50-15,0 0 16,-24-25-16,24 25 0,0 0 0,-25-1 16,25 1-16,-25 0 0,25 0 0,-25 0 15,25-1-15,-25 1 0</inkml:trace>
  <inkml:trace contextRef="#ctx0" brushRef="#br0" timeOffset="76431.697">19298 10716 0,'0'-25'15,"25"25"1,0 0 0,-25-25-16,24 25 0,1-25 15,-25 0 1,25 25-16,-25-24 0,0-1 16,0 0-1,0 0-15,0 50 31,0 0-31,0 0 16,0-1-16,0 1 0,0 25 0,0-25 16,0-1-16,0 1 0,0 25 0,0-25 15,0-1-15,0 1 0,0 0 0,-25 0 16,25 0-16,0-1 16,0 1-16,25-50 46,0 1-30,0 24 0,-25-25-16,24 25 0,-24-25 0,25 25 15,0 0-15,0 0 16,0 25-16,0-25 16,-25 25-16,24-1 0,-24 1 15,25-25-15,-25 25 0,25 0 16,-25 0-16,25-25 15,0 0 1,-1 0 0,1-25-1,-25 0-15,0 0 16,0 0-16,0 1 16,0-1-16,0 0 15,0 0-15,0 0 0,0 1 16,0-1-16</inkml:trace>
  <inkml:trace contextRef="#ctx0" brushRef="#br0" timeOffset="76663.378">19968 10964 0,'0'0'0,"0"24"0,0 1 0,0 0 15,25-25 1,-25 25-16,24-50 62,1 0-62,0 0 16,0 1-16,-25-1 16,25 25-16,-1-25 0,1 0 15,0 0-15</inkml:trace>
  <inkml:trace contextRef="#ctx0" brushRef="#br0" timeOffset="77644.218">10120 11609 0,'0'0'0,"0"-25"16,0 0-16,-24 0 15,24 0-15,0 50 47,0 0-47,0 0 16,0 0-16,0-1 0,24 1 16,-24 0-16,0 0 0,0 0 15,0-1-15,0 1 0,0 0 16,25-50 31,0 0-32,0 25-15,-25-24 0,25 24 16,-1 0-16,1 0 16,0 0-1,-25 24-15,25-24 0,-25 25 0,25 0 16,-25 0-1,24 0-15,-24-1 16,0 1-16,25-25 0,-25 25 16,25-25-16,0 0 15,0 0 1,-25-25 0</inkml:trace>
  <inkml:trace contextRef="#ctx0" brushRef="#br0" timeOffset="77802.232">10592 11683 0,'0'25'47,"24"-25"-31,-24 25-1</inkml:trace>
  <inkml:trace contextRef="#ctx0" brushRef="#br0" timeOffset="78371.478">10840 12030 0,'0'-25'0,"-25"25"0,0 0 16,0 0-1,0 0 16,1 0-15,24 25 0,0 0-16,0 0 15,0 0-15,0-1 16,0 1-16,0 0 16,0 0-16,24-25 0,-24 25 0,0 0 15,0-1-15,25-24 16,-25 25-16,-25-25 15,1 0 17,-1 0-17,25-25-15,0 1 0</inkml:trace>
  <inkml:trace contextRef="#ctx0" brushRef="#br0" timeOffset="78720.101">11112 11683 0,'0'0'0,"0"25"15,0 0-15,0-1 16,0 1-16,0 0 0,0 0 16,0 24-16,-24-24 0,24 0 0,0 0 15,0 0-15,0-1 0,0 1 16,0 0-16,0 0 0,0 0 0,0-1 15,0 1-15,24-25 16,-24-25 0,25 25-1,-25-24-15,25 24 0,-25-25 0,25 0 16,0 0-16,-25 0 0,25 25 0,-1-24 16,-24-1-16,25 25 0,0-25 15,0 25-15,-25 25 16,25-25-16,-25 25 0,24-1 15,-24 1-15,0 0 0,25 0 16,0 0-16,-25-1 0,25-24 16</inkml:trace>
  <inkml:trace contextRef="#ctx0" brushRef="#br0" timeOffset="79423.974">12005 11807 0,'-24'0'15,"-1"0"1,0 0-16,25 25 0,-25-25 15,25 25-15,-25-1 0,25 1 16,0 0-16,-24-25 0,24 25 0,0 0 16,0-1-16,0 1 0,24 0 0,-24 0 15,0 0-15,25-1 0,-25 26 0,25-25 16,0-25-16,-25 25 0,25 0 0,-25-1 16,24-24-16,-24 25 0,0 0 15,0-50 16,-24 0-31,24 1 16,-25 24-16,25-25 0,-25 0 16,25 0-16,0 0 0,0-24 0,0 24 15,0 0-15,0-25 0,25 26 0,-25-26 16,25 25-16,-1 0 0,1 1 0,0-1 16,0 25-16,0-25 0,-1 25 15,1 0-15,0 0 0,0 25 0,0 0 16,-25-1-16,25-24 0,-1 25 15,-24 0-15,25 25 0,-25-26 0,0 1 16,25 0-16,-25 0 0,0 24 0,0-24 16,25 0-16,-25 0 0,0 25 15,0-26-15,0 1 0,0 0 0,0 0 16,-25 0-16,25-1 16,-25 1-16,25-50 31</inkml:trace>
  <inkml:trace contextRef="#ctx0" brushRef="#br0" timeOffset="79795.273">12477 11881 0,'0'0'0,"0"25"16,0 0-1,0 0 1,0 0-16,25-1 0,-25 1 15,0 0-15,0 0 0,0 0 16,0-1-16,0 1 0,0 0 0,24-25 16,-24 25-16,0 0 0,0 0 15,0-50 32,0 0-47,0 0 0,0 0 16,0 0-16,0 1 0,0-1 15,0 0-15,25 0 0,-25 0 0,0 1 16,0-1 0,25 25-16,0 0 15,0 0 1,-1 25 0,1-1-1,0-24-15</inkml:trace>
  <inkml:trace contextRef="#ctx0" brushRef="#br0" timeOffset="80255.526">12378 11981 0,'24'0'16,"1"0"-16,0 0 15,0 0-15,0 0 16,-1 0-16,1 24 0,0-24 16,0 0-16,0 25 0,-1-25 15,-24 25-15,25-25 0,-25 25 16,0 0-16,-25-1 0,1 1 15,24 0-15,-25-25 0,25 25 16,-25-25-16,0 0 0,25 25 16,-25-25-16,1 0 0,-1 0 0,25 25 15,-25-25-15,0 0 16</inkml:trace>
  <inkml:trace contextRef="#ctx0" brushRef="#br0" timeOffset="81143.732">12948 12154 0,'0'0'0,"25"0"47,0 0-31,-1 0-1,-24-25 1,25 25-16,-25-24 16,-25 24-16,25-25 15,-24 25-15,-1 0 16,0 25 0,25-1-16,-25-24 0,25 25 15,0 0-15,0 0 16,0 0-16,0 0 15,25-1 1,0-24 0,0 0-16,-1 0 0,1 0 15,0 0-15,0 0 0,0 0 0,-1 0 16,1 0-16,0 0 0,0 0 16,-25-24-16,25 24 0,0 0 0,-1 0 15,1 0-15,0 0 16,0 0-1,0 0 1,-1 24-16,1-24 16,-25 25-16,25-25 15,0 0-15,-25 25 16,25-25-16,-1 0 16,-24-25-1,0 0 1,-24 1-1,-1 24 1,25-25-16,-25 25 16,0 0-16,0 0 15,25 25-15,-24-25 16,-1 24-16,25 1 16,0 0-16,0 0 15,0 0-15,0-1 16,25-24-16,-1 0 15,1-24 1,0 24-16,0 0 0,0-25 16,-1 0-16,1 25 0,-25-25 15,25 25-15,-25-25 0,25 1 0,-25-1 16,25 0-16,-25 0 0,0 0 0,24 0 16,-24-24-16,25 24 0,-25 0 0,0-24 15,0 24-15,0 0 0,0 0 16,0 0-16,0 1 0,0-1 0,0 50 31,-25-1-31,25 1 0,-24 0 16,24 0-16,-25 24 0,25 1 0,-25 0 15,0-1-15,25 1 0,-25 0 0,1-1 16,24 1-16,-25-1 0,0 1 0,0 0 16</inkml:trace>
  <inkml:trace contextRef="#ctx0" brushRef="#br0" timeOffset="82256.435">2877 11658 0,'25'-25'0,"0"25"16,-25-24-1,0 48 32,-25-24-31,25 25-16,-25-25 15,1 25-15,-1 0 16,0 0-16,25-1 16,0 1-16,0 0 15,0 0-15,25 0 16,0-1-16,-1 1 16,1-25-16,-25 25 0,25-25 0,-25 25 15,25-25-15,-25 25 0,0-1 16,-25-24 15,0-24-15,0 24-16,1 0 0,-1 0 15,0 0-15</inkml:trace>
  <inkml:trace contextRef="#ctx0" brushRef="#br0" timeOffset="82665.841">3200 11906 0,'0'0'0,"25"0"0,-25 25 0,0 0 16,0 0-16,0-1 0,0 1 16,0 0-16,0 0 0,0 24 15,0-24-15,0 0 0,0 0 0,0 0 16,0 0-16,0-1 0,-25 1 0,25 0 15,0 0-15,0 0 0,0-1 0,0 1 16,-25-25-16,25 25 0,0-50 31,-25 0-15,25 1-16,0-1 0,0 0 0,0-25 16,0 26-16,0-26 0,0 25 15,0-25-15,0 26 0,0-26 0,0 25 16,25-24-16,-25 24 0,0 0 0,25 25 15,-25-25-15,25 0 0,-1 25 16,1 0 0,-25 25-16,25-25 15,-25 25-15,0 0 0,0 0 16,0-1-16,-25-24 16,25 25-16,0 0 0,0 0 0,-25-25 15,25 25-15</inkml:trace>
  <inkml:trace contextRef="#ctx0" brushRef="#br0" timeOffset="83024.257">3473 12105 0,'24'0'16,"1"0"-16,0 0 15,0-25 1,0 25-16,-1-25 16,1 25-16,-25-25 15,25 25-15,0 0 0,-25-25 16,-25 25 15,0 0-15,25 25-16,-25-25 15,1 25-15,24 0 16,-25-25-16,25 25 16,0-1-16,0 1 15,25 0-15,-1 0 16,1-25 0,0 25-16</inkml:trace>
  <inkml:trace contextRef="#ctx0" brushRef="#br0" timeOffset="83787.341">3994 12129 0,'0'0'0,"24"0"47,1 0-32,0 0 1,-25-24-16,0-1 31,-25 25-15,0 0-1,1 0 1,24 25 0,0-1-16,-25-24 15,25 25-15,0 0 0,0 0 16,25-25-16,-25 25 16,24-25-16,1 0 15,0 0-15,0 0 0,0 0 16,-1 0-16,1 0 0,0 0 0,0 0 15,24-25-15,-24 25 0,0 0 0,0 0 16,24-25-16,-24 25 0,0 0 0,0-25 16,0 25-16,-25-25 0,24 25 0,-24-24 15,25-1-15,-25 0 16,-25 25 0,1 0-16,-1 0 15,0 25 1,0-25-16,0 25 0,1-1 15,-1-24-15,25 25 0,-25-25 16,0 25-16,25 0 16,25-25-1,0-25 1,0 25 0,-25-25-16,24 25 0,1-25 0,-25 1 15,25 24-15,-25-25 0,25 0 16,0 0-16,-25 0 0,24 1 0,-24-1 15,0 0-15,25 0 0,-25 0 16,0 1-16,25 24 0,-25 24 31,0 1-31,0 0 0,0 0 16,0 24-16,0-24 0,0 25 0,0-1 16,0-24-16,0 25 0,0 0 0,0-26 15,0 26-15</inkml:trace>
  <inkml:trace contextRef="#ctx0" brushRef="#br0" timeOffset="84855.697">4093 4539 0,'-25'25'47,"0"-25"-47,0 0 15,1 0-15,-1 25 16,0-25-16,0 0 0,0 25 16,1-25-16,-1 0 0,25 24 0,-25-24 15,0 0-15,25 25 0,0 0 16,0 0-1,0 0 1,25-25-16,-25 24 16,25-24-16,0 25 0,-1 0 15,1 0-15,0-25 16,-25 25-16,25-25 0,-25 25 16,-25-1-1,0-24 1,0 0-16,25 25 0,-24-25 0,-1 0 15,0 0-15,0 25 0,0-25 16,1 0-16,-1 0 16,0 0-16</inkml:trace>
  <inkml:trace contextRef="#ctx0" brushRef="#br0" timeOffset="85347.962">4018 4688 0,'0'0'0,"0"-25"16,0 50-1,0 0-15,25-25 16,-25 25-16,0-1 0,0 1 0,0 0 16,0 0-16,0 0 0,0 0 15,0-1-15,0 1 0,-25 0 0,25 25 16,0-26-16,0 1 0,-24 0 0,24 0 15,0 0-15,0-1 0,-25 1 0,25 0 16,0 0-16,0-50 47,0 0-31,0 0-16,0 1 0,0-1 15,0 0-15,0 0 16,0 0-16,0 1 0,0-1 0,25 0 15,-25 0-15,0 0 0,24 1 0,-24-1 16,0 0-16,25 0 0,-25 0 0,25 0 16,-25 1-16,25 24 0,-25-25 0,25 25 15,-1 0-15,-24-25 0,25 25 0,0 0 16,0 25-16,-25 0 16,25-25-16,-25 24 0,0 1 15,0 0-15,0 0 16,0 0-16,-25-25 15,25 25-15,0-1 0,-25-24 0,0 25 16,25 0-16,-25-25 16</inkml:trace>
  <inkml:trace contextRef="#ctx0" brushRef="#br0" timeOffset="85724.298">4390 4812 0,'0'25'31,"0"-50"-15,25 25-1,0 0-15,0-25 16,0 25-16,-1 0 0,-24-25 15,25 25-15,-25-24 0,0-1 16,0 0 15,0 50-15,-25-25-16,25 25 0,-24-25 16,-1 24-16,0 1 0,25 0 15,-25-25-15,25 25 0,0 0 0,0 0 16,0-1-1,0 1-15,25 0 16,0-25-16,-25 25 0,25-25 16</inkml:trace>
  <inkml:trace contextRef="#ctx0" brushRef="#br0" timeOffset="86499.393">4762 4887 0,'25'0'16,"0"0"0,0 0-16,0-25 15,0 25-15,-1-25 16,1 25-16,-25-25 15,25 25-15,-25-25 16,-25 25 15,25-25-31,-25 25 0,1 25 16,-1-25 0,0 0-16,25 25 0,-25-25 15,0 25-15,25 0 16,-25-25-16,25 25 0,0-1 15,25-24-15,0 25 16,0-25-16,0 0 16,0 0-16,24 0 0,-24 0 15,0 0-15,0 0 0,-1-25 0,1 25 16,25 0-16,-25-24 0,-1 24 0,1-25 16,0 25-16,-25-25 0,25 25 15,-25-25-15,0 0 16,0 0-16,-25 25 15,0 0 1,0 0 0,1 0-16,24 25 0,-25-25 15,0 0-15,0 25 16,50-25 31,0 0-47,0-25 15,-1 25-15,-24-25 0,25 25 16,-25-24-16,25 24 0,-25-25 0,0 0 16,25 25-16,-25-25 15,0 0-15,0 1 0,25-1 16,-25 0-16,24 0 0,-24 0 16,0 1-16,25 24 15,-25-25-15,0 50 31,0-1-31,0 1 16,0 0-16,0 0 0,0 0 0,0 24 16,0 1-16,0-25 0,0 24 0,0 1 15,0 0-15,0 24 0,0-24 0</inkml:trace>
  <inkml:trace contextRef="#ctx0" brushRef="#br0" timeOffset="88471.106">5085 6846 0,'25'0'47,"0"25"-47,-1 0 16,26 0-16,-25-1 0,24 1 15,1 0-15,0 25 0,-1-26 0,1 26 16,-1 0-16,26-1 0,-26 1 0,26-25 16,-26 24-16,1 1 0,25-1 0,-26-24 15,26 25-15,-26-25 0,1 24 0,-1-24 16,26 0-16,-50 0 0,24 24 0,1-24 15,-25 0-15,24 0 0,-24-1 0,0-24 16,0 25-16,-25 0 0,24-25 0</inkml:trace>
  <inkml:trace contextRef="#ctx0" brushRef="#br0" timeOffset="88999.621">4638 9252 0,'0'0'0,"-24"0"0,-1 0 16,25-25 0,25 25 15,-1 0-16,1-24-15,0 24 16,0-25-16,0 25 0,-1-25 0,26 0 16,0 25-16,-1-25 0,1 1 15,0-1-15,24-25 0,-24 25 0,24-24 16,0 24-16,1-25 0,-1 1 0,1 24 16,-1-25-16,0 1 0,1 24 0,-1-25 15,1 25-15,-1-24 0,-24 24 0,24 0 16,-24 0-16,-1 25 0,1-24 0,-25 24 15,24-25-15,-24 25 0,0 0 16,0 0-16</inkml:trace>
  <inkml:trace contextRef="#ctx0" brushRef="#br0" timeOffset="90183.663">9475 5655 0,'0'0'0,"-24"0"0,-1 25 32,25 0-17,-25 0-15,25 0 16,0-1-16,-25 1 16,25 0-16,0 0 0,0 0 0,0 0 15,0-1-15,-25 1 0,25 0 0,0 0 16,0 0-16,-24-1 0</inkml:trace>
  <inkml:trace contextRef="#ctx0" brushRef="#br0" timeOffset="92083.477">9351 10046 0,'25'25'63,"0"-25"-48,0 25 1,0-25 0,-25 24-16,24-24 0,-24 25 15,0 0 1,0 0-16,0 0 16,0-1-16,-24-24 15,24 25-15,-25-25 0,25 25 0,-25-25 16,0 25-16,0 0 0,1-25 15,24 24-15,-25-24 0,0 25 0,0-25 16,0 25 0,50-25 31,0 0-32,0 25 1,0-25-16,-1 0 0,1 25 15,0-25-15,0 24 16,0 1-16,-1 0 16,1 0-16,-25 0 15,0-1-15,0 1 16,-25-25-16,25 25 0,-24 0 16,-1-25-16,25 25 15,-25-25-15,0 0 0,0 0 16,1 24-16,-1-24 0,0 0 0,-25-24 15,26 24-15,-1 0 0,0-25 0,0 25 16,0-25-16</inkml:trace>
  <inkml:trace contextRef="#ctx0" brushRef="#br0" timeOffset="93021.068">7243 7863 0,'0'0'0,"0"-25"0,0 0 0,0 1 16,0-1-16,25 0 0,-25 0 15,0 0-15,0 50 47,-25 0-47,25 0 0,0 0 16,0-1-16,-25 1 0,25 0 15,0 0-15,-25 0 0,25-1 0,-24 26 16,24-25-16,0 0 0,-25 0 0,25-1 16</inkml:trace>
  <inkml:trace contextRef="#ctx0" brushRef="#br0" timeOffset="93284.942">7144 7764 0,'0'-25'0,"0"50"0,25-75 0,-25 25 15,24 25-15,1 0 0,0 0 16,0 0-16,0 0 15,-1 25-15,-24 0 0,25-25 0,0 25 16,-25 0-16,25-1 0,-25 1 0,0 25 16,0-25-16,0-1 0,0 1 0,0 0 15,0 0-15,0 0 0,-25 0 0,0-1 16,25 1-16,-25-25 0,25 25 0,-24-25 16,-1 25-16,0-25 0,25 25 15</inkml:trace>
  <inkml:trace contextRef="#ctx0" brushRef="#br0" timeOffset="93613.567">7541 7913 0,'0'0'0,"0"24"0,0 1 15,-25-25-15,25 25 0,0 0 0,-25-25 16,25 25-16,0 0 0,0-1 16,0 1-16,0 0 15,0 0-15,25-25 16,0 0-16,-1-25 16,1 25-16,0-25 0,0 25 15,-25-25-15,25 25 0,-1-24 0,-24-1 16,25 25-16,-25-25 0,0 0 0,0 0 15,0 0-15,0 1 0,0-1 16,-25 25-16,25-25 0,-24 25 0,-1-25 16,0 25-16,0 0 0,0 0 15</inkml:trace>
  <inkml:trace contextRef="#ctx0" brushRef="#br0" timeOffset="93877.033">7913 7937 0,'-25'0'32,"25"25"-32,-25-25 15,25 25-15,-25-25 0,0 25 0,25 0 16,-24 0-16,-1-1 0,25 1 0,0 0 15,-25-25-15,25 25 0,0 0 0,0-1 16,0 1-16,0 0 0,25-25 16,-25 25-16,25-25 0,-1 25 0,1-25 15,0 0-15,0 0 0,0 24 16</inkml:trace>
  <inkml:trace contextRef="#ctx0" brushRef="#br0" timeOffset="94217.366">8062 8310 0,'0'0'0,"24"0"47,-24 24-32,25-24-15,-25 25 16,0 0-16,0 0 16,0 0-16,-25-1 15,1-24-15,24 25 0,-25-25 16,25 25-16,-25-25 0,25 25 16,-25-25-16,25 25 15,25-25 1,0 0-1,-25-25-15,25 25 0,24 0 0,-24 0 16,25 0-16,-26-25 0,26 25 0</inkml:trace>
  <inkml:trace contextRef="#ctx0" brushRef="#br0" timeOffset="101289.533">8533 4366 0,'0'0'0,"0"-25"0,25 25 0,-25-25 16,24 25-16,-24-25 0,25 0 15,-25 1 1,0 48 15,0 1-15,0 0-1,-25 0-15,25 0 0,-24 24 0,-1-24 0,0 0 16,0 24-16,0-24 0,1 0 0,-1 25 16,0-26-16,0 1 0,0 0 15,1 0-15,24 0 0,-25-25 16,25 24-16,0 1 15,0 0 1,25-25 0,-25 25-16,24-25 0,1 25 0,0 0 15,0-25-15,0 24 0,24 1 16,-24-25-16,0 25 0,0 0 0,-1-25 16,1 25-16,0-25 0,-25 24 15,25-24-15,0 0 0</inkml:trace>
  <inkml:trace contextRef="#ctx0" brushRef="#br0" timeOffset="102401.076">8781 4490 0,'0'-25'16,"0"0"0,0 0-1,0 50 32,0 0-31,0 0-16,0-1 0,0 1 15,0 0-15,0 0 0,0 24 0,0-24 16,0 0-16,0 0 0,0 0 0,0 24 16,0-24-16</inkml:trace>
  <inkml:trace contextRef="#ctx0" brushRef="#br0" timeOffset="102609.955">9054 4762 0,'0'25'31,"0"0"-16,0 0 1,0 0-16,0 0 16,-25-1-16,25 1 15</inkml:trace>
  <inkml:trace contextRef="#ctx0" brushRef="#br0" timeOffset="102953.542">9227 4539 0,'0'0'0,"0"25"47,0 0-32,0 0-15,0-1 16,25 1-16,-25 0 15,25-25-15,-25 25 0,25-25 16,0 0-16,-1 0 16,1 0-16,-25-25 0,25 25 15,0-25-15,0 0 0,-1 1 16,-24-1-16,0 0 16,0 0-16,0 0 15,-24 25-15,24-24 0,-25 24 16,25-25-16,-25 25 0,0 0 0,0 0 15,1 0-15,-1 0 0</inkml:trace>
  <inkml:trace contextRef="#ctx0" brushRef="#br0" timeOffset="103285.507">9500 4266 0,'0'0'0,"25"25"47,0-25-31,0 0-16,-1 25 0,1-25 15,0 0-15,0 25 0,0-25 0,-1 0 16,1 25-16,0-25 0,0 0 0,-25 24 15,25-24-15,-1 0 0,-24 25 0,25-25 16,0 0-16,-25 25 0,25-25 16,0 25-16,-25 0 15,0-1-15,-25 1 16,25 0-16,-25 0 0,0 0 0,0-1 16,1 26-16,-26 0 0,0-26 0,1 26 15</inkml:trace>
  <inkml:trace contextRef="#ctx0" brushRef="#br0" timeOffset="106594.219">8235 11212 0,'0'-25'0,"25"25"16,-25-25-16,-25 50 31,0-25-15,25 25-16,-24-25 0,-1 25 15,0-25-15,0 24 0,0-24 0,1 25 16,-1 0-16,0-25 0,0 25 0,0 0 16,0-1-16,-24-24 0,24 25 0,0 0 15,25 0-15,-25 0 0,1-25 16,-1 24-16,25 1 0,-25 0 0,25 0 16,0 0-16,0-1 15,25 1-15,-25 0 0,25-25 16,-1 25-16,1-25 0,25 25 0,-1-25 15,-24 24-15,25 1 0,0-25 0,-1 25 16,1 0-16,-1 0 0,1-25 0</inkml:trace>
  <inkml:trace contextRef="#ctx0" brushRef="#br0" timeOffset="109427.948">8359 11485 0,'0'-25'16,"-25"25"-16,25 25 47,-24-25-47,24 24 0,0 1 15,-25-25-15,25 25 0,0 0 16,0 0-16,0-1 16,25-24-1,-25 25-15,24-25 16,1 0-1,-25-25-15,25 25 0,0 0 0,-25-24 16,25 24-16,-1-25 16,-24 0-16,0 0 15,0 0-15,-24 1 0,24-1 16,-25 0-16,0 0 16,0 25-16,0 0 15,1 25 1</inkml:trace>
  <inkml:trace contextRef="#ctx0" brushRef="#br0" timeOffset="109637.339">8657 11658 0,'0'0'0,"0"25"31,0 0-15,0 0-1,0-1-15,-25-24 0,25 25 16,-25-25-16</inkml:trace>
  <inkml:trace contextRef="#ctx0" brushRef="#br0" timeOffset="112021.286">8285 11435 0,'0'0'0,"0"-25"0,25 0 16,-25 1-16,0 48 47,0 1-47,0 0 16,0 0-16,0 0 0,0-1 15,0 1-15,0 0 0,-25 0 16,25 0-16,0-1 15,0 1-15,0 0 16,0-50 15,0 0-15,25 25 0,-25-24-16,0-1 0,24 0 15,-24 0-15,0 0 16,25 1-16,-25-1 0,0 0 15,0 0-15,25 25 0,-25 25 32,0 0-17,-25 0-15,25-1 16,0 1-16,0 0 0,-25 0 16,25 0-16,0-1 15,0 1 1,0-50 31,0 1-32,25-1-15,-25 0 16,0 0-16,0 0 16,25 1-16,-25-1 0,0 0 15,0 0-15,0 50 31,0 0-31,0 0 16,0-1-16,0 1 0,0 0 16,0 0-16,-25 0 0,25-1 15,0 1-15,0 0 16,0 0 0,0-50 15,0 0-16,25 0 1,-25 1-16,0-1 16,25 0-16,-25 0 0,0 0 15,0 1-15,25-1 0,-25 0 16,0 0-16,0 50 47,0 0-47,0 0 15,0-1-15,0 1 16,0 0 0,0-50 46,0 0-46,0 1-1,0-1 1,0 0-16,0 0 31,-25 25 47,25-25 704,0 50-626</inkml:trace>
  <inkml:trace contextRef="#ctx0" brushRef="#br0" timeOffset="112867.978">8285 11410 0,'-25'0'32,"25"25"-17,0 0 1,0 0 0,-25-1-16,25 1 0,0 0 15,0 0-15,0 0 16,25-1-16,-25 1 15,25-25-15,0 0 16,-1 0 0,1 0-16,0 0 0,0-25 15,0 1-15,-1-1 16,-24 0-16,0 0 16,0 0-16,0 1 0,0-1 15,0 0-15,-24 0 0,-1 0 16,25 1-16,-25-1 0,0 25 15,25-25-15,-25 25 0,1 0 16,-1 25-16,0 0 16,0-1-1,25 1-15</inkml:trace>
  <inkml:trace contextRef="#ctx0" brushRef="#br0" timeOffset="113141.426">8930 11509 0,'0'25'15,"0"0"1,0 0 0,-25 0-16,25-1 15,0 1-15,0 0 0,0 0 16,0 0-16,0-1 16</inkml:trace>
  <inkml:trace contextRef="#ctx0" brushRef="#br0" timeOffset="113532.922">9004 11311 0,'0'-25'16,"0"0"-1,25 25 1,-25 25-16,25-25 16,-25 25-16,25-25 0,-1 0 15,1 25-15,0-25 0,0 0 0,0 0 16,-25 25-16,24-25 0,1 0 0,0 0 16,0 0-16,0 24 0,-1-24 15,1 0-15,0 0 16,-25 25-16,0 0 15,0 0 1,0 0-16,-25-25 0,25 24 16,-25 1-16,25 0 0,-24 0 15,-1 0-15,25-1 0,-25 1 0,0 0 16,-24 0-16,24 0 0,0-1 0,0 1 16,0 0-16,-24 0 0,24 0 0,0-1 15</inkml:trace>
  <inkml:trace contextRef="#ctx0" brushRef="#br0" timeOffset="114586.67">7392 8632 0,'0'0'0,"25"0"0,-25-25 15,24 25-15,-24 25 32,0 0-17,-24-25-15,24 25 0,-25-25 16,25 24-16,-25-24 0,0 25 0,25 0 15,-25 0-15,1-25 0,-1 25 0,0-1 16,0 1-16,0-25 0,25 25 0,-24 0 16,-1-25-16,25 25 0,-25-25 0,25 24 15,-25-24-15,25 25 0,0 0 16,0 0 0,25 0-16,0 0 15,0-1-15,-1 1 0,1-25 16,-25 25-16,25 0 0,0-25 15,0 25-15,-1-25 0,1 24 0,0 1 16</inkml:trace>
  <inkml:trace contextRef="#ctx0" brushRef="#br0" timeOffset="114931.984">7541 8954 0,'0'25'15,"0"0"1,0 0-16,-25-25 16,25 25-16,0 0 0,0-1 15,0 1 1,25-25-1,-1 0 1,-24-25-16,25 25 0,0-24 16,0-1-16,-25 0 15,25 25-15,-25-25 0,0 0 0,0 0 16,0 1-16,0-1 16,0 0-16,-25 25 15,0 0-15,0 0 16,0 0-16</inkml:trace>
  <inkml:trace contextRef="#ctx0" brushRef="#br0" timeOffset="115111.732">7913 9128 0</inkml:trace>
  <inkml:trace contextRef="#ctx0" brushRef="#br0" timeOffset="115435.897">8111 8979 0,'-25'0'16,"1"0"15,24 25-31,-25-25 0,25 25 16,0 0-16,-25 0 15,25-1-15,0 1 16,25-25-16,-25 25 0,25-25 16,-25 25-16,24-25 15,1 0-15,-25 25 0,25-25 16,-25 24 0,-25-24-1,0 0 1,1 0-16</inkml:trace>
  <inkml:trace contextRef="#ctx0" brushRef="#br0" timeOffset="115624.069">8260 8880 0,'0'0'16,"25"0"-16,0-25 0,-1 25 16,1 0-16,0 0 15,0 0-15</inkml:trace>
  <inkml:trace contextRef="#ctx0" brushRef="#br0" timeOffset="115844.496">8533 9277 0,'0'0'0,"0"25"0,-25-25 0,25 25 16,-25-25-16,25 24 15,-25-24-15,25 25 0,-24-25 0,24 25 16,-25-25-16,25 25 0,-25 0 16</inkml:trace>
  <inkml:trace contextRef="#ctx0" brushRef="#br0" timeOffset="116226.902">8706 9054 0,'0'25'16,"0"-1"-1,-24 1-15,24 0 16,0 0-16,0 0 15,0-1-15,0 1 0,0 0 16,24 0 0,1-25-16,0 0 15,0 0-15,0-25 16,-1 25-16,1-25 0,0 0 16,-25 1-16,25 24 0,-25-25 15,25 0-15,-25 0 0,0 0 16,0 1-16,0-1 0,-25 0 15,0 0 1,0 25-16,0 0 16,25 25-16</inkml:trace>
  <inkml:trace contextRef="#ctx0" brushRef="#br0" timeOffset="116423.307">9128 9203 0,'0'0'0,"0"24"32</inkml:trace>
  <inkml:trace contextRef="#ctx0" brushRef="#br0" timeOffset="116764.027">9351 9054 0,'-24'0'15,"-1"25"1,0-1 0,25 1-16,0 0 15,0 0 1,25-25-16,-25 25 0,25-25 16,-25 24-16,24-24 0,1 0 15,-25 25 1,0 0 15,-25-25 0,1 0-31,-1 0 16,0 0-16,0 0 0</inkml:trace>
  <inkml:trace contextRef="#ctx0" brushRef="#br0" timeOffset="116963.434">9327 8954 0,'0'0'0,"24"0"0,1 0 16,0 0-16,0 0 0,0 0 15,-1 0-15,1 0 0,-25 25 16,25-25-16,0 0 0</inkml:trace>
  <inkml:trace contextRef="#ctx0" brushRef="#br0" timeOffset="117311.588">9475 8632 0,'0'0'0,"-24"-25"0,24 0 32,0 50-17,24-25-15,-24 25 0,25-25 0,-25 25 16,25-25-16,0 25 0,-25-1 0,25 1 15,-1 0-15,1 0 0,0 0 0,0-1 16,-25 1-16,25 0 0,-1 25 0,1-26 16,-25 1-16,25 0 0,-25 0 0,25 0 15,-25 0-15,0-1 0,0 1 16,0 0-16,-25 0 0,25 0 16,-25-1-16,0 1 0,1 0 0,-1 0 15,0 0-15,-25-25 0,26 24 0,-26 1 16,25 0-16,-24 0 0,-1 0 0</inkml:trace>
  <inkml:trace contextRef="#ctx0" brushRef="#br0" timeOffset="119307.914">9252 7739 0,'0'-25'16,"0"50"31,0 0-16,25-25-31,-25 25 0,25-1 16,-25 1-16,0 0 15,0 0-15,25 0 0,-25-1 16,0 1-16,0 0 0,0 0 0,24 0 16,-24 0-16,0-1 15,0 1-15,0 0 16,-24-25-16,-1 0 0,0 0 16,0 0-16,0 0 0,1 0 15,-1 0-15,0 0 0,0 0 0,0-25 16,1 25-16,-1-25 0</inkml:trace>
  <inkml:trace contextRef="#ctx0" brushRef="#br0" timeOffset="119483.874">9054 7714 0,'0'0'0,"0"-25"0,25 25 15,-1 0-15,-24-24 0,25 24 0,0 0 16,0 0-16,0 0 0,-1 0 0,1 0 16,0 0-16,0 0 0,0 0 0</inkml:trace>
  <inkml:trace contextRef="#ctx0" brushRef="#br0" timeOffset="120202.623">9773 8012 0,'0'0'0,"-25"0"16,25-25 0,-25 25-16,1-25 15,-1 25 1,0 0-16,0 0 15,0 0 1,25 25-16,-24 0 16,24 0-1,0 0 1,24-25-16,1 0 16,0 0-16,0 0 15,0 0-15,-1-25 0,1 25 16,0-25-16,0 25 15,0-25-15,-25 0 16,24 25-16,-24-25 0,0 1 0,0-1 16,0 0-1,0 50 17,25-25-17,-25 25 1,25-25-16,0 0 15,-25 24-15,25-24 0,-1 0 16,1 0-16,0 0 16,-25-24-16,25 24 15,0 0-15,-25-25 16,0 0 0,-25 25-16,0 0 15,25 25 1,-25-25-16,25 25 15,-25-1-15,25 1 0,0 0 16,0 0-16,0 0 0,0 0 0,0-1 16,0 1-16,25 0 0,-25 25 0,0-26 15,25 1-15,-25 0 0,0 0 0,25 0 16,-25-1-16,25 1 0,-25 0 16,0 0-1,-25-25 1,0 0-1</inkml:trace>
  <inkml:trace contextRef="#ctx0" brushRef="#br0" timeOffset="120510.48">10195 7913 0,'0'0'0,"25"0"15,-25 24 1,24-24-16,-24 25 0,0 0 16,25-25-16,-25 25 0,25 0 15,-25 0-15,25-25 0,-25 24 16,0 1 0,25-25-16,-1 0 15,1 0 1,0 0-16,0-25 15,-25 1-15,25 24 16,-25-25-16,0 0 0,0 0 16,0 0-16,0 0 0,0 1 15,0-1-15,0 0 0,0 0 16</inkml:trace>
  <inkml:trace contextRef="#ctx0" brushRef="#br0" timeOffset="120835.349">10790 7888 0,'0'25'0,"0"-1"15,0 1 1,0 0-16,0 0 0,0 0 15,0 0-15,0-1 0,0 1 16,0 0-16,0-50 63,25 25-63,-25-25 15,0 1-15,25 24 0,-25-25 0,0 0 16,24 0-16,-24 0 0,0 0 0,25 1 15,-25-1-15,25 0 0,-25 0 0,25 0 16</inkml:trace>
  <inkml:trace contextRef="#ctx0" brushRef="#br0" timeOffset="122283.337">11708 7888 0,'0'-25'15,"25"25"17,-25 25-32,24 0 0,-24-1 15,25-24-15,-25 25 0,25 0 16,-25 0-16,0 0 0,25 0 0,-25-1 16,0 1-16,0 0 0,0 0 15,-25-25-15,25 25 16,-25-25-1,25-25-15,0 0 16,0 0 0,0 0-16,0 1 0,0-1 15,0 0-15,25 0 0,-25 0 0,25 0 16,-25-24-16,25 49 0,-1-25 16,1 0-16,-25 0 0,25 1 0,0 24 15</inkml:trace>
  <inkml:trace contextRef="#ctx0" brushRef="#br0" timeOffset="123146.688">12204 7913 0,'0'0'0,"0"24"0,0 1 15,0 0-15,0 0 0,0 0 16,0 0-16,0-1 15,25 1-15,0 0 16,-1-25 0,1 0-1,-25-25-15,25 25 0,-25-25 16,25 25-16,-25-24 0,25 24 16,-25-25-16,0 0 0,0 0 15,0 0-15,0 0 16,0 1-16,0-1 15,0 0-15,0 0 16,24 25-16,1 25 16,0 0-1,0 0 1,-25-1-16,25-24 0,-25 25 16,24 0-16,1 0 0,-25 0 15,25-25-15,-25 25 0,0-1 16,0 1-1,25-25 17,-25-25-17,0 1 1,0-1-16,0 0 16,25 0-16,-25 0 15,24 0-15,-24 1 0,25 24 16,0-25-16,0 50 15,0-1 1,-25 1-16,24-25 0,-24 25 16,25-25-16,-25 25 0,25-25 0,-25 25 15,25-25-15,0 25 0,-1-25 16,1 24-16,0-24 0,0 0 16,0 0-16,-1 0 0,1 0 15,0 0-15,0-24 16,0 24-16,-25-25 0,24 0 15,-24 0 1,0 0-16,0 0 16,-24 1-16,24-1 0,-25 25 15,25-25-15,-25 25 16,25 25 0,0 0-1,0-1-15,0 1 16,25 0-16,-25 0 0,25 0 15,-25 0-15,0-1 16,0 1-16,0 0 16,0 0-1,-25-25 1,0 0-16</inkml:trace>
  <inkml:trace contextRef="#ctx0" brushRef="#br0" timeOffset="123803.838">13742 7937 0,'0'25'31,"-25"-25"-31,25 25 0,-25-25 16,0 25-16,1 0 0,-1 0 16,0-25-16,25 24 0,-25 1 15,25 0-15,0 0 16,25-25 0,0 0-16,0 0 15,-1 0-15,-24-25 16,25 25-16,0-25 0,0 25 15,-25-25-15,0 1 0,25 24 0,-25-25 16,0 0-16,24 25 0,-24-25 16,0 0-16,0 50 31,25 0-15,0 0-1,-25 0-15,25-25 0,-25 24 16,25-24-16,-1 0 15,1 0-15,0 0 16,0 0-16,0-24 0,-1 24 0,-24-25 16,25 25-16,0-25 0,0 0 0,0 0 15,-25 0-15,24 25 0,-24-24 16,0-1-16,0 0 0,0 0 0,0 0 16,0 1-16,0-1 15,-24 25-15,-1 0 16,25 25-1,0-1 1,0 1-16,0 0 0,0 0 16,0 0-16,0-1 0,0 1 0,25 0 15,-25 0-15,0 0 0,24 0 16,-24-1-16,0 1 0,0 0 16,0 0-16,0 0 15,-24-25-15,-1 0 16</inkml:trace>
  <inkml:trace contextRef="#ctx0" brushRef="#br0" timeOffset="125054.551">15007 7863 0,'25'0'0,"-1"0"16,-24-25-1,25 25-15,0 0 0,-25-25 16,25 25-16,0-24 0,-1-1 15,-24 0 1,0 0-16,0 0 0,0 1 16,0-1-16,0 0 0,0 0 15,-24 0-15,-1 1 0,25-1 16,-25 25-16,25-25 0,0 50 16,-25-25-1,25 25-15,0-1 0,0 1 16,-25 25-16,25-25 0,0 24 0,0-24 15,0 25-15,0-1 0,0 1 0,0-1 16,0 1-16,0-25 0,0 25 16,0-26-16,0 26 0,0-25 0,-24 0 15,24-1-15,-25 1 0,25 0 0,0 0 16,-25-25-16,25 25 0,-25-25 0,0 24 16,1-24-16,-1-24 15,0 24-15,0-25 16,0 25-16,25-25 0,-24 0 0,-1 25 15,25-25-15,0 1 0,-25 24 0,25-25 16,0 0-16,0 0 16,25 25-16,0 0 0,-1 0 15,1 0-15,0 0 0,0 0 0,24 0 16,-24 0-16,25 0 0,-25 0 0,-1 0 16,26 0-16,-25 0 0,24 0 15,-24 0-15,0-25 0,0 25 0,0 0 16,-1 0-16,1 0 15,-25-24-15,-25 24 16,25 24-16,-24-24 16,-1 0-16,0 25 0,0-25 15,0 25-15,1 0 16,-1 0-16,25-1 16,25 1-1,-1-25-15,1 0 16,0 0-16,0 0 15,0 0-15,-25-25 0,24 25 0,1 0 16,-25-24-16,25 24 0,0 0 16,-25-25-16,25 0 0,-25 0 15,25 25-15,-25 25 32,0 0-17,0 0 1,0-1-16,24-24 31,1 0-15,0 0-16,-25-24 15,25 24-15,0-25 0,-1 25 16,-24-25-16,25 25 16,-25-25-16,25 25 0,-25-25 15,25 25-15,-25 25 16,25-25-1,-25 25-15,0 0 16,24 0-16,-24-1 16,25-24-16,-25 25 15,25-25-15,0 0 16,0 0 0,-25-25-16,24 25 15,-24-24 1,25 24-16</inkml:trace>
  <inkml:trace contextRef="#ctx0" brushRef="#br0" timeOffset="125830.246">16520 7937 0,'0'-24'16,"0"-1"15,0 50 32,25-25-32,0 0 16,-25-25-47,24 25 125,1 25-94</inkml:trace>
  <inkml:trace contextRef="#ctx0" brushRef="#br0" timeOffset="126426.757">16570 7913 0,'0'-25'16,"-25"25"46,25-25-62,-25 25 16,25 25 0,-25-25-16,0 0 15,1 0 1,24 25-1,-25-25-15,25 24 16,-25 1-16,25 0 16,0 0-16,0 0 15,0 0-15,0-1 16,0 1 0,25-25 62,0 0-63,-1 0 1,1 0 0,0 0-1,-25 25-15,25-25 16,0 0 15</inkml:trace>
  <inkml:trace contextRef="#ctx0" brushRef="#br0" timeOffset="127563.385">16321 7962 0,'25'0'15,"0"-25"-15,0 25 16,0 0-16,0 0 16,-1 0-16,-24-24 0,25 24 15,0 0-15,-50 0 78,0 24-78,1-24 16,24 25-16,-25-25 0,25 25 16,-25-25-16,25 25 0,0 0 15,0 0 1,25-1 0,0-24-1,-1 0-15,1 0 0,0 0 16,0 0-16,0-24 0,-1 24 15,1 0-15,0-25 0,0 25 16,-25-25-16,25 25 16,-25-25-16,0 50 31,0 0-15,0 0-1,0-1-15,0 1 0,0 0 16,24 0-1,1-25-15,0 0 16,0 0-16,0 0 0,-1 0 16,1-25-16,0 25 15,0 0-15,-25-25 0,25 25 0,-25-25 16,24 25-16,-24-24 0,25-1 16,-25 0-16,0 0 0,0 0 15,0 0-15,0 1 0,0-1 16,-25 25-1,25 25 1,0-1-16,0 1 16,0 0-16,0 0 0,0 0 15,0 0-15,0-1 0,0 1 0,0 0 16,0 0-16,0 0 0,0-1 16,0 1-1,-24-25-15,24 25 16,-25-25-16,0 0 0</inkml:trace>
  <inkml:trace contextRef="#ctx0" brushRef="#br0" timeOffset="127807.244">17537 7863 0,'0'25'16,"25"0"-1,-25-1-15,0 1 0,0 0 16,25 0-16,-25 0 0,0 24 0,0-24 16,0 0-16,0 0 0,0 24 0,0-24 15,0 0-15,0 0 0,0 0 0,-25-1 16,25 1-16</inkml:trace>
  <inkml:trace contextRef="#ctx0" brushRef="#br0" timeOffset="128440.293">17388 8235 0,'0'0'0,"-25"-25"16,25 1-16,0-1 0,0 0 15,0 0 1,25 25-16,0 0 0,0 0 15,-1 0-15,1 0 0,0 0 16,0 0-16,0 0 0,0 0 0,-1 0 16,1 0-16,0 0 0,0 0 0,0-25 15,-1 25-15,1 0 0,0-24 16,0 24-16,-25-25 16,0 50-1,0-1 1,0 1-1,0 0-15,0 0 0,0 0 16,0-1-16,0 1 0,0 0 16,0 0-16,0 0 15,25-25 1,-1 0 15,-24-25-15,25 25-16,0 0 15,0 0 1,-25 25-16,25-25 16,-1 0-16,1 24 15,0-24-15,0 0 16,0 0-16,-1 0 0,1 0 16,0 0-16,0 0 0,0 0 15,-1 0-15,-24-24 0,25 24 16,-25-25-16,25 25 0,-25-25 15,0 0-15,0 0 16,-25 25 0,0 0-16,1 0 15,-1 0-15,0 25 16,0 0-16,25 0 16,-25 0-16,25-1 0,0 1 15,0 0-15,0 0 16,25-25-16,0 25 0</inkml:trace>
  <inkml:trace contextRef="#ctx0" brushRef="#br0" timeOffset="129220.563">18926 8210 0,'0'0'15,"0"-24"-15,0-1 0,-25 25 32,0 0-17,25 25-15,-24-25 0,-1 24 16,0 1-16,0-25 0,0 25 16,25 0-16,-24-25 0,24 25 0,-25-1 15,25 1-15,0 0 0,0 0 16,0 0-16,25-25 15,-25 24-15,24-24 0,1 25 16,0-25-16,0 0 0,0 0 0,-1 0 16,1 0-16,0 0 0,0 0 15,0-25-15,-1 25 0,1-24 16,0-1-16,-25 0 16,25 25-16,-25-25 0,0 0 15,-25 1-15,0 24 16,0 0-16,1 0 15,-1 24-15,0-24 0,0 25 16,0-25-16,25 25 16,-24-25-16,24 25 0,-25 0 15,25-1-15,25-24 32,-25 25-32,24-25 0,1 0 15,0 0-15,-25-25 0,25 25 16,0 0-16,-1-24 0,1-1 15,0 25-15,0-25 16,0 0-16,-1 25 47,-24 25-31,0 0-1,25-25-15,-25 25 16,25-25-16,0 0 15,0 0 1,-1 0-16,1 0 16,-25-25-16,25 25 15,0 0-15,-25-25 0,25 25 16,-25-25-16,24 25 16,-24-25-16,0 50 31,0 0-16,0 0-15,0 0 16</inkml:trace>
  <inkml:trace contextRef="#ctx0" brushRef="#br0" timeOffset="129531.43">19794 8409 0,'0'0'0,"0"-25"16,0 0-16,0 0 15,0 50 17,25 0-17,-25 0-15,0 0 0,0-1 16,0 1-16,0 0 0,0 0 15,0 0-15,-25-1 0,25 1 0,0 0 16,0 0-16,-25 0 0,25-1 16,-24 1-16,24 0 15,-25-25-15,25 25 16,-25-25 0,25-25-16,-25 25 0</inkml:trace>
  <inkml:trace contextRef="#ctx0" brushRef="#br0" timeOffset="129707.356">19794 8186 0,'0'0'0,"25"0"15,0 0 1,0 0-1,-25 24 1</inkml:trace>
  <inkml:trace contextRef="#ctx0" brushRef="#br0" timeOffset="130355.526">20265 8508 0,'-24'0'16,"24"-25"0,-25 25-16,0 0 15,0 0-15,0 0 16,1 25-16,-1-25 0,0 0 16,0 0-16,0 25 0,1-25 15,24 25 1,24-25-1,1 0 1,0 0 0,0-25-16,0 25 0,-1 0 15,1 0-15,0 0 16,-25-25-16,25 25 0,0 0 16,-1 0-16,1 25 15,0-25-15,0 25 16,0-25-16,-1 0 15,-24 24-15,25-24 0,0 0 0,0 0 16,0 0-16,-1 0 0,1 0 16,0 0-16,0 0 0,0 0 0,-1-24 15,1 24-15,0-25 16,0 25-16,-25-25 0,0 0 16,25 0-16,-25 1 15,0-1 1,-25 25-16,0 0 15,0 0-15,25 25 16,-25-25-16,25 24 0,-24 1 0,24 0 16,0 0-16,-25 0 0,25-1 15,0 26-15,0-25 0,0 24 0,0 1 16,0 0-16,0-1 0,0 1 0,0-1 16,0 1-16,0 0 0,0-1 0,0-24 15,0 0-15,0 0 0,0 0 0,-25-1 16,25 1-16,-25 0 15,25-50 1,-25 25-16,25-25 16,-24 25-16,24-24 0,-25-1 0</inkml:trace>
  <inkml:trace contextRef="#ctx0" brushRef="#br0" timeOffset="130655.223">21010 8508 0,'0'25'0,"0"0"31,0-1-31,0 1 16,0 0-1,24-25-15,-24 25 0,25 0 16,0-25-1,0 0 1,0 0 0,-25-25-16,24 25 0,-24-25 15,25 0-15,-25 0 16,0 1-16,0-1 0,0 0 16,0 0-16,25 25 0</inkml:trace>
  <inkml:trace contextRef="#ctx0" brushRef="#br0" timeOffset="130912.075">21530 8558 0,'0'0'0,"0"24"16,25 1-16,0 0 0,-25 0 16,0 0-16,25-25 0,-25 24 0,0 1 15,0 0-15,25-25 16,-25-25 15,0 0-15,0 1-1,24 24-15,-24-25 16,25 0-16,0 0 16,0 0-16,0 1 15,0-1-15</inkml:trace>
  <inkml:trace contextRef="#ctx0" brushRef="#br0" timeOffset="156712.191">24234 6003 0,'-25'-25'15,"25"0"1,-24 25-16,24-25 16,-25 1-16,25-1 15,-25 0 16,25 0-15,25 25 15,0 0-31,-1-25 0,1 25 16,0 0-16,0 0 0,0 0 0,24 0 16,-24 0-16,25 0 0,-1 0 0,1 0 15,-25 0-15,24 0 0,1 0 0,-1 0 16,1 0-16,0 0 0,-1 0 0,1 25 15,-25-25-15,24 0 0,-24 0 0,0 0 16,0 25-16,0-25 0,-1 0 16,1 0-16,0 0 0,0 0 0,-25 25 15,25-25-15,-1 0 16,-24 25-16,0-1 31,-24 1-15,-1-25-16,25 25 0,-25-25 15,0 0-15,0 25 0,1-25 0,-26 0 16,25 0-16,0 25 0,-24-25 0,-1 0 16,25 0-16,-24 0 0,-1 0 0,0 0 15,-24 0-15,24 0 0,1 0 0,-1 0 16,1 0-16,-1 0 0,0-25 0,1 25 16,-1 0-16,25 0 0,-24-25 15,24 25-15,0 0 0,-24 0 0,24-25 16,0 0-16,0 25 0,0 0 15,25-24-15,-24 24 0,24-25 16,0 0 0,0 50 15,0 0-15,24-25-1,-24 24-15,0 1 0,0 0 16,25 0-16,-25 0 0,0-1 15,0 26-15,0-25 0,0 24 0,0-24 16,0 25-16,-25-1 0,25-24 0,0 25 16,-24-25-16,24 24 0,-25-24 0,25 25 15,0-26-15,-25 1 0,25 0 0,0 0 16,0 0-16,0-1 0,-25-24 16,25 25-16,0 0 15,0 0 1,25-25-16,0 0 15,0 0-15,-1 0 0,1 25 0,0-25 16,0 0-16,0 0 0,24 0 16,1 0-16,-25 24 0,24-24 0,1 0 15,-1 0-15,1 25 0,0-25 0,-26 0 16,26 0-16,0 25 0,-1-25 0,1 0 16,-1 0-16,1 25 0,0-25 0,-1 0 15,1 0-15,0 0 0,-1 0 0,-24 0 16,25 0-16,-26 0 0,1 0 0,0-25 15,0 25-15,0-25 0,-1 0 0,1 25 16,0-24-16,-25-1 0,25-25 0,0 25 16,-25 1-16,24-26 0,-24 0 0,25 26 15,-25-26-15,25 0 0,-25 1 0,25 24 16,-25-25-16,0 26 0,25-26 16,-25 25-16,0 0 0,0 1 0,0-1 15,0 0-15,0 0 0,0 0 16</inkml:trace>
  <inkml:trace contextRef="#ctx0" brushRef="#br0" timeOffset="157217.42">25946 5110 0,'25'0'16,"-25"25"-16,0-1 15,0 1-15,0 0 0,0 0 16,0 0-16,0-1 0,0 1 16,0 0-16,0 25 0,0-26 0,0 1 15,-25 0-15,25 0 0,0 0 0,-25-1 16,25 1-16,0 0 0,-25 0 0,0 0 15,25-1-15,-25-24 0,25 25 16,-24 0-16</inkml:trace>
  <inkml:trace contextRef="#ctx0" brushRef="#br0" timeOffset="157583.723">25722 5507 0,'0'0'0,"0"-25"0,0 0 16,0 0-16,0 0 0,0 1 15,25 24-15,-25-25 16,25 25-16,0 0 0,0 0 16,-1 0-16,1 0 0,25 0 0,-25 0 15,0 0-15,-1 0 0,1 25 0,0-25 16,25 0-16,-26 24 0,1 1 16,0-25-16,0 25 0,0 0 15,-1 0-15,-24-1 0,0 1 16,25 0-16,-25 0 15,25-25 1,0 0 0,-25-25 15,25 25-31,-25-25 16,0 0-16,0 1 15,0-1-15,0 0 0,0 0 16,-25 0-16,0 1 15,0-1-15</inkml:trace>
  <inkml:trace contextRef="#ctx0" brushRef="#br0" timeOffset="158044.972">26566 5531 0,'0'25'31,"0"0"-15,0 0-16,0 0 0,0-1 15,0 1-15,0 0 0,0 0 0,-25 0 16,25-1-16,0 1 0,0 0 16,-25-25-16,25 25 0,0 0 0,0 0 15,-25-25-15,25 24 0,0 1 0,-24-25 16,24-25 31,0 1-47,24-1 0,-24 0 15,0 0-15,0 0 0,0 0 0,25 1 16,-25-1-16,0-25 0,25 25 0,-25-24 16,25 24-16,0 0 0,-25-24 0,24 24 15,-24 0-15,25 0 0,0 25 0,-25-25 16,25 25-16,-25-24 0,25 24 0,-1 0 15,1 0-15,0 0 16,0 0-16,-25 24 0,25-24 16,-25 25-16,0 0 0,0 0 15,0 0-15,0-1 0,0 1 16,0 0-16,0 0 16,-25-25-16,25 25 0,-25-1 15,0-24-15,25 25 0</inkml:trace>
  <inkml:trace contextRef="#ctx0" brushRef="#br0" timeOffset="158253.393">26963 5531 0,'0'0'0,"0"25"31,0 0-16,0 0 1,-25-25-16,25 25 16,-25-25-1,25 24 1</inkml:trace>
  <inkml:trace contextRef="#ctx0" brushRef="#br0" timeOffset="158416.545">27062 5308 0,'25'-25'15,"-50"50"-15,50-74 0,-25 24 16,0 50 0,25-25-1</inkml:trace>
  <inkml:trace contextRef="#ctx0" brushRef="#br0" timeOffset="158797.919">27434 5432 0,'-273'-124'0,"546"248"0,-273-99 32,-25-25-17,25 25-15,-25-25 0,25 25 16,-24-25-16,24 24 0,-25-24 0,25 25 15,-25 0-15,0 0 0,25 0 16,0-1 0,25-24-1,0 25-15,0-25 16,-1 0-16,1 0 0,-25-25 0,25 25 16,0 0-16,0 0 0,24-24 15,-24 24-15,0-25 0,0 25 16,-1-25-16,1 0 0,0 0 15,-25 1-15,25 24 0,-25-25 16,0 0-16,0 50 31,0 0-31,-25-25 16,25 24-16,0 1 0,0 0 0,0 0 16,0 0-16,0 24 0,0-24 15,0 0-15,0 0 0,-25-1 0,25 1 16</inkml:trace>
  <inkml:trace contextRef="#ctx0" brushRef="#br0" timeOffset="159285.152">24284 7764 0,'0'25'63,"25"-25"-63,-25 24 16,0 1-16,0 0 15</inkml:trace>
  <inkml:trace contextRef="#ctx0" brushRef="#br0" timeOffset="159452.567">24234 8235 0,'0'0'0,"0"25"0,0 0 16,0 0 0,0-1-16,-25-24 15,25 25-15,0 0 0,0 0 16,0 0-1,-24-25-15,24 24 0,0 1 0</inkml:trace>
  <inkml:trace contextRef="#ctx0" brushRef="#br0" timeOffset="159609.482">24160 9178 0,'0'0'15,"-25"25"-15,25-1 0,0 1 0,-25-25 16,25 25-16,-25 0 16,25 0-16</inkml:trace>
  <inkml:trace contextRef="#ctx0" brushRef="#br0" timeOffset="161121.569">24011 10319 0,'0'-25'31,"0"0"0,0 0 0,25 25-31,0 0 16,-1 0 0,1 0-16,0 0 0,25 0 0,-26 0 15,1 0-15,25 25 0,-25-25 0,24 0 16,-24 0-16,0 0 0,24 0 16,-24 0-16,0 25 0,0-25 0,0 0 15,24 0-15,-24 0 0,0 0 0,0 0 16,-1 0-16,1 0 0,25 0 15,-25 0-15,24 0 0,-24 0 0,0 0 16,0 0-16,0 0 0,-1 0 0,1 25 16,0-25-16,0 0 0,0 25 0,-1-25 15,1 24-15,0 1 0,0-25 16,0 25-16,-25 0 16,24 0-16,-24-1 15,-24-24-15,24 25 16,-25-25-16,25 25 0,-25-25 0,0 0 15,0 25-15,1-25 0,-1 0 0,0 0 16,0 25-16,-24-25 0,24 0 16,-25 0-16,25 0 0,-24 0 0,-1 24 15,0-24-15,1 0 0,-1 0 0,1-24 16,-1 24-16,0 0 0,1 0 0,-1-25 16,1 25-16,-1 0 0,0-25 0,26 25 15,-26-25-15,0 0 0,26 25 0,-26-24 16,25 24-16,-24-25 0,24 25 0,0-25 15,0 25-15,0-25 0,0 25 16,1-25-16,-1 25 16,25 25 15,0 0-31,0 0 16,0 0-16,0-1 0,0 26 0,0-25 15,0 24-15,0-24 0,0 25 0,0-25 16,0 24-16,-25 1 0,25-25 0,0 24 15,0 1-15,0-1 0,-25 1 0,25-25 16,0 24-16,-25 1 0,25 0 0,0-1 16,-24-24-16,24 25 0,-25-25 0,25 24 15,-25-24-15,25 0 0,0 0 0,-25-1 16,25 1-16,0 0 0,-25 0 0,25 0 16,0-1-16,0 1 15,-24-25-15,24 25 16,24-25-16,1 0 15,0 0 1,0 0-16,0 0 0,-1 0 0,1 0 16,0 0-16,25 25 0,-26-25 0,1 0 15,25 0-15,0 0 0,-26 25 0,26-25 16,-25 0-16,24 0 0,-24 24 0,25-24 16,-1 0-16,-24 0 0,25 0 0,-1 0 15,-24 0-15,25 0 0,-1 0 0,-24 0 16,25 0-16,-25-24 0,24 24 0,1 0 15,-1-25-15,-24 25 0,25-25 16,-1 25-16,1-25 0,-25 25 0,25-25 16,-1 1-16,1-1 0,-25 0 0,24 0 15,-24 0-15,25 1 0,-26-26 0,26 25 16,-25 0-16,0-24 0,-1 24 0,1 0 16,0-24-16,0-1 0,-25 25 0,25-25 15,-25 1-15,24-1 0,-24 1 0,0 24 16,0-25-16,0 1 0,0-1 0,0 0 15,-24 1-15,24 24 0,0-25 0,-25 1 16,25-1-16,0 25 0,0 1 16,0-1-16,-25 0 0,25 0 0,0 0 15</inkml:trace>
  <inkml:trace contextRef="#ctx0" brushRef="#br0" timeOffset="161637.273">25822 9971 0,'0'0'0,"0"-24"0,0 48 47,0 1-47,0 0 0,0 0 15,0 0-15,-25 0 0,25-1 0,0 1 16,-25 25-16,25-25 0,-25-1 0,25 1 16,-25 25-16,25-25 0,0-1 0,-24 1 15,24 0-15,-25-25 0,25 25 0,0 0 16,-25-25-16,25 24 0</inkml:trace>
  <inkml:trace contextRef="#ctx0" brushRef="#br0" timeOffset="162004.062">25673 10244 0,'0'0'0,"0"-24"0,25 24 47,-1 0-47,1 0 15,0 0-15,0 0 0,0 24 16,-1-24-16,1 0 15,-25 25-15,25-25 0,-25 25 0,25-25 16,-25 25-16,25-25 0,-25 25 0,25-25 16,-25 24-16,0 1 15,24-25 1,-24 25-16,25-25 31,-25-25-31,0 0 16,25 25-1,-25-24-15,0-1 0,0 0 16,0 0-16,0 0 16,0 1-1,-25 24 1</inkml:trace>
  <inkml:trace contextRef="#ctx0" brushRef="#br0" timeOffset="162487.3">26219 10344 0,'0'24'16,"0"1"0,0 0-16,0 0 0,0 0 15,0-1-15,-25 1 0,25 0 0,0 25 16,-25-26-16,25 1 0,0 0 0,-25 0 15,25 0-15,0-1 0,0 1 0,-25 0 16,25 0-16,0 0 0,0-1 16,-24-24-16,24 25 0,0-50 31,0 1-31,0-1 16,0 0-16,0 0 0,0 0 15,0-24-15,24 24 0,-24-25 16,0 1-16,0 24 0,25-25 0,-25 1 0,25 24 15,-25-25-15,25 26 0,0-1 16,-25-25-16,24 50 0,-24-25 0,25 1 16,0 24-16,0 0 0,0 0 15,-1 0-15,-24 24 0,25-24 16,-25 25-16,25 0 0,-25 0 16,25 0-16,-25-1 0,0 1 15,0 0-15,0 0 0,0 0 16,-25-25-16,25 24 15,-25-24-15,25 25 0,-25-25 16,1 25-16,-1-25 16</inkml:trace>
  <inkml:trace contextRef="#ctx0" brushRef="#br0" timeOffset="162636.481">26442 10468 0,'99'0'46,"-273"49"-46,249-98 0,24 73 0,-99 1 16,25-25-16,-25 25 16,0 0-16,0 0 15,-25-25 1</inkml:trace>
  <inkml:trace contextRef="#ctx0" brushRef="#br0" timeOffset="162777.402">26615 10344 0,'0'0'16,"25"-25"-16,-25 0 0,25 25 15,-25-25-15,25 25 16,-25-25-16,25 25 16</inkml:trace>
  <inkml:trace contextRef="#ctx0" brushRef="#br0" timeOffset="163126.705">27037 10368 0,'-25'0'0,"0"25"16,1-25-16,-1 25 15,0-25-15,0 25 0,0-25 0,1 25 16,-1-1-16,25 1 15,0 0 1,0 0-16,25 0 16,-1-25-16,1 24 0,0-24 15,0 0-15,0 0 0,-1 0 16,1 0-16,0 0 0,0 0 0,0 0 16,0 0-16,24-24 0,-24 24 0,0 0 15,0-25-15,-1 25 0,-24-25 0,25 25 16,0 0-16,-25-25 15,0 50 1,0 0-16,-25-25 16,25 25-16,-25-1 0,25 1 0,-24-25 15,24 25-15,-25 0 0,25 0 16</inkml:trace>
  <inkml:trace contextRef="#ctx0" brushRef="#br0" timeOffset="163893.264">29021 5556 0,'0'0'0,"-24"0"0</inkml:trace>
  <inkml:trace contextRef="#ctx0" brushRef="#br0" timeOffset="164313.021">28153 5383 0,'0'-25'15,"0"50"32,0-1-31,0 1 0,-24 0-16,24 0 0,0 0 15,0-1-15,0 1 0,-25 0 0,25 25 16,-25-26-16,25 1 0,0 25 15</inkml:trace>
  <inkml:trace contextRef="#ctx0" brushRef="#br0" timeOffset="165160.602">27508 10443 0,'0'0'0,"25"-25"16,0 25 15,0 0-15,-25 25 15,-25-25-31,25 25 0,0-1 16,0 1-16,-25 0 0,25 0 15,-25-25-15,25 25 0,0-1 0,-24 1 16,24 0-16,0 0 0,-25-25 16,25 25-16</inkml:trace>
  <inkml:trace contextRef="#ctx0" brushRef="#br0" timeOffset="165389.46">27756 10492 0,'-24'0'16,"24"25"-16,-25-25 0,25 25 15,-25-25-15,0 0 0,25 25 16,-25-25-16,1 25 0,-1-25 15,25 24-15,-25 1 0,25 0 16,0 0 0,25-25-16,-25 25 0,25-25 15,-1 0-15,1 0 0,0 0 0,0 0 16,24 0-16,1 0 0,-25-25 0</inkml:trace>
  <inkml:trace contextRef="#ctx0" brushRef="#br0" timeOffset="166133.05">24482 6598 0,'-25'0'31,"50"0"0,-25 25-31,25-25 0,0 0 16,0 0-16,24 0 0,-24 0 15,25 25-15,-26-25 0,26 0 0,24 0 16,-24 0-16,0 24 0,-1-24 0,1 0 16,24 0-16,-24 25 0,-25-25 0,24 0 15,-24 0-15,25 0 0,-25 0 0,-1 0 16,1 25-16</inkml:trace>
  <inkml:trace contextRef="#ctx0" brushRef="#br0" timeOffset="166417.395">24581 6152 0,'0'0'0,"0"-25"0,0 0 16,0 50-1,0 0 1,25-1-16,-25 26 16,0-25-16,25 0 0,-25 24 0,0 1 15,0-25-15,0 24 0,0 1 16,0-25-16,0 24 0,0-24 0,0 0 0,-25 24 16,25-24-16,0 0 0,0 0 0,-25 0 15,25-1-15</inkml:trace>
  <inkml:trace contextRef="#ctx0" brushRef="#br0" timeOffset="166656.307">24904 6276 0,'0'0'0,"0"-25"0,0 50 16,-25-1-1,25 1-15,-25 0 16,25 0-16,0 0 0,-25-1 0,25 1 16,0 0-16,0 0 0,0 0 0,0-1 15,0 1-15,0 0 16,0 0-16,25-25 16,-25 25-16,25-25 0,0 0 0</inkml:trace>
  <inkml:trace contextRef="#ctx0" brushRef="#br0" timeOffset="166845.279">25177 6325 0,'25'-25'15,"-224"323"-15,373-571 0,-149 273 16,-50 25-16,25 0 16,-25 0-16,25-1 0,-25 1 15,25 0-15,0 0 0,-25 0 0,25-1 16,0 1-16,0 0 0,0 0 15,0 0-15,0-1 16,25-24-16,0 0 16</inkml:trace>
  <inkml:trace contextRef="#ctx0" brushRef="#br0" timeOffset="166973.214">25350 6548 0,'75'-74'15,"-274"248"-15,323-274 0,-49 1 0,-50 99 0,-25-25 16,0 50-1,0 0-15,0 0 0,0 0 16,0-1-16,0 26 0,0 0 0,-25-26 16</inkml:trace>
  <inkml:trace contextRef="#ctx0" brushRef="#br0" timeOffset="172144.612">26888 8186 0,'0'-25'16,"0"50"-16,25-50 0,-25 0 16,0 0-1,-25 25 1,25-25-1,-25 25-15,25-24 16,-24 24-16,-1 0 0,0 0 16,0 0-16,0 0 0,1 0 0,-1 0 15,0 0-15,0 24 0,0-24 0,25 25 16,-24-25-16,-1 25 0,0 0 16,25 0-16,0-1 15,0 1-15,25-25 0,0 0 16,-1 25-16,1-25 0,0 0 15,0 0-15,0 0 0,-1 0 0,1-25 16,0 25-16,0 0 0,0-25 0,-1 25 16,1-24-16,-25-1 0,25 0 15,0 0-15,-25 0 0,25 1 0,-25-1 16,0 0-16,24 0 0,-24-25 0,0 26 16,0-1-16,0 0 0,0 0 0,0 0 15,0 1-15,0-1 0,-24 25 16,24 25-1,0-1-15,0 1 16,-25 0-16,25 0 0,0 24 0,0-24 16,0 25-16,-25-25 0,25 0 0,0 24 15,0-24-15,0 0 0,0 0 0,0-1 16,0 1-16,25 0 0,-25 0 0,25 0 16</inkml:trace>
  <inkml:trace contextRef="#ctx0" brushRef="#br0" timeOffset="172413.441">27285 8235 0,'0'0'0,"0"-25"15,0 50 32,0 0-31,25-25-1,-25 25-15,25-25 16,0 0 0,-25-25-16,24 25 15,-24-25 1,0 0-16,25 1 16,-25-1-16,0 0 15</inkml:trace>
  <inkml:trace contextRef="#ctx0" brushRef="#br0" timeOffset="172637.312">27732 8136 0,'0'25'0,"0"-50"0,-25 50 31,0 0-15,0-1-1,0-24-15,25 25 16,-24-25-16,24 25 0,0 0 16,24 0-1,1-25 1,0 0-16,0 0 0</inkml:trace>
  <inkml:trace contextRef="#ctx0" brushRef="#br0" timeOffset="172796.906">28079 8285 0,'25'0'47,"0"0"-47</inkml:trace>
  <inkml:trace contextRef="#ctx0" brushRef="#br0" timeOffset="172961.322">28228 8384 0,'25'0'78,"-25"25"-78</inkml:trace>
  <inkml:trace contextRef="#ctx0" brushRef="#br0" timeOffset="173657.095">29071 8483 0,'0'0'0,"-25"0"0,0-25 32,25 50-1,25-25-15,0 0-16,25 0 15,-25 0-15,24 0 0,1 25 16,-1-25-16,26 0 0,-1 25 0,1-25 15,24 25-15,0-1 0,0 1 0,0-25 16,1 25-16,24 0 0,0 0 0,-25-1 16,25 1-16,-25 0 0,25 0 0,-25 0 15,1-1-15,-1 1 0,-25-25 0,25 25 16,-24-25-16,-1 25 0,-24-25 0,0 25 16,-1-25-16,-24 0 0,25 0 15</inkml:trace>
  <inkml:trace contextRef="#ctx0" brushRef="#br0" timeOffset="174041.076">29766 8880 0,'0'-25'16,"0"50"30,0 0-46,0 0 16,0-1-16,0 1 0,0 0 0,0 0 16,0 0-16,0 0 0,0-1 15,0 1-15,0 0 0,-25 0 0,25 0 16,0-1-16,0 1 0,0 0 16,-25-25-16,25 25 0</inkml:trace>
  <inkml:trace contextRef="#ctx0" brushRef="#br0" timeOffset="174373.397">29741 9203 0,'25'-75'31,"-50"224"-31,25-223 0,25-26 0,-1 100 16,1 0 0,0 0-1,0 0-15,0 25 16,-1-25-16,-24 25 0,25-25 15,-25 25-15,25-25 0,-25 25 0,25-25 16,-25 24-16,25 1 0,-25 0 16,0 0-1,24-25-15,-24 25 0,25-25 16,0 0 0,0 0-1,0 0 1,-25-25-16,24 25 0,-24-25 15,0 0-15,0 0 16,0 1-16,-24 24 16,24-25-16,-25 25 15,0 0-15,25-25 0</inkml:trace>
  <inkml:trace contextRef="#ctx0" brushRef="#br0" timeOffset="174593.558">30287 9277 0,'0'0'0,"0"25"0,0 0 16,-25-1-16,25 1 0,0 0 16,0 0-16,0 0 0,0-1 0,-25 1 15,25 0-15,0 0 0,0 0 0,-25-1 16,25 1-16,0 0 0,0 0 15,-25-25-15,25 25 0,0-1 16,-25-24-16</inkml:trace>
  <inkml:trace contextRef="#ctx0" brushRef="#br0" timeOffset="174852.407">30262 9351 0,'0'0'0,"0"-24"0,25-1 0,-25 0 0,0 0 15,0 0-15,24 25 0,-24-24 0,25-1 16,0 25 0,0 0-1,0 25-15,-1-25 16,1 24-16,0 1 16,-25 0-16,0 0 15,0 0 1,0-1-16,0 1 0,-25-25 15,25 25-15,-25-25 0,25 25 16,-24-25-16,-1 0 16</inkml:trace>
  <inkml:trace contextRef="#ctx0" brushRef="#br0" timeOffset="175040.956">30609 9401 0,'0'0'0,"25"0"0,-25 25 16,0 0 31</inkml:trace>
  <inkml:trace contextRef="#ctx0" brushRef="#br0" timeOffset="175176.877">30733 9277 0,'0'0'0,"25"0"16</inkml:trace>
  <inkml:trace contextRef="#ctx0" brushRef="#br0" timeOffset="175401.425">30956 9351 0,'25'0'0,"-199"-74"0,323 148 0,-124-49 0,-25 0 31,-25 0-15,0 0-1,1-1 1,-1 1-16,0-25 16,25 25-16,0 0 15,0 0-15,25-1 16,0-24-16,-1 0 0,26 0 16,-25 25-16</inkml:trace>
  <inkml:trace contextRef="#ctx0" brushRef="#br0" timeOffset="176149.325">31403 9475 0,'0'-24'0,"25"24"0,-25-25 31,24 25-31,-48 0 31,-1 0-15,0 0-1,0 0 1,25 25 0,0-1-1,0 1-15,25-25 0,-25 25 16,25 0-16,-25 0 0,25-25 15,-1 24-15,-24 1 0,25-25 16,-25 25-16,25 0 0,0 0 16,-25-1-16,0 1 15,-25-25-15,0 25 16,0-25-16,1 0 0,-1 0 16,0 0-16,-25 0 0</inkml:trace>
</inkml:ink>
</file>

<file path=ppt/ink/ink2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1-09-22T09:01:11.753"/>
    </inkml:context>
    <inkml:brush xml:id="br0">
      <inkml:brushProperty name="width" value="0.05292" units="cm"/>
      <inkml:brushProperty name="height" value="0.05292" units="cm"/>
      <inkml:brushProperty name="color" value="#FF0000"/>
    </inkml:brush>
  </inkml:definitions>
  <inkml:trace contextRef="#ctx0" brushRef="#br0">1166 6102 0,'0'0'0,"0"-25"15,-25 25-15,0-25 0,0 25 16,25-24-16,-24 24 15,48 0 17,-24 24-17,25-24-15,0 25 0,-25 0 16,25-25-16,0 25 0,-1 0 0,1-1 16,0 1-16,-25 0 0,25-25 0,0 25 15,-25 0-15,24-1 0,1 1 16,-25 0-16,25-25 15,-25-25 17,0 0-32,0 1 0,-25-26 15,25 25-15,0 0 0,0 1 16,-25-1-16,25 0 0,-24 0 0,24 0 16,0 1-16,0-1 15,-25 25-15,25-25 0,25 25 16,-1 25-1,1-25-15,0 25 0,0-25 16,0 24-16,-1-24 0,-24 25 16,25-25-16,0 0 0,0 25 15,0-25-15,-1 0 16,-24-25-16,25 25 0,-25-25 16,25 25-16,-25-24 0,0-1 15,25 0-15,-25 0 0,0 0 16,-25 1-16,25-1 0,0 0 0,-25 0 15,25 0-15,-25 0 0,25 1 16,-24-1-16,24 0 0,-25 0 0,0 0 16,0 1-16,0-1 15,1 25-15,-1 0 16,0 0 0,25 25-16,0-1 0,0 1 15,0 0-15</inkml:trace>
  <inkml:trace contextRef="#ctx0" brushRef="#br0" timeOffset="483.73">2059 5879 0,'0'0'0,"-25"-25"0,0 25 16,0-25-16,1 25 15,-1 0 1,25 25-16,0 0 16,0 0-1,0-1-15,0 1 0,0 0 16,0 0-16,0 0 15,0-1-15,25-24 16,-1 0 15,-24-24-31,0-1 0,0 0 16,0 0-16,25 0 0,-25 1 16,0-1-16,0 0 0,-25 0 0,25 0 15,-24 0-15,24 1 16,0-1-16,-25 25 0,25-25 0,-25 0 15,50 50 17,0 0-32,-1 0 15,1-1-15,-25 1 16,25-25-16,0 25 0,-25 0 0,25-25 16,-25 25-16</inkml:trace>
  <inkml:trace contextRef="#ctx0" brushRef="#br0" timeOffset="696.603">2282 5779 0,'0'25'31,"25"-25"-31,-25 25 16,25 0-16,-1 0 15,-24 0 1,25-25-16,-25 24 16,0 1-16</inkml:trace>
  <inkml:trace contextRef="#ctx0" brushRef="#br0" timeOffset="1616.815">2456 5432 0,'-25'0'0,"25"-25"31,0 50 0,25 0-15,-1-25-16,-24 25 15,25-25-15,-25 25 0,25-1 16,-25 1 0,25-25-16,-25-25 31,-25 1-15,25-1-1,-25 25-15,25-25 0,-25 25 16,25-25-16,-24 25 0,24-25 15,0 1 1,24 48 0,1-24-1,0 0 1,-25-24-16,25 24 0,0 0 16,-1-25-16,1 25 0,-25-25 15,25 25-15,0-25 0,-25 0 16,25 25-16,-25-24 15,0-1-15,0 0 16,-25 25-16,0-25 16,0 25-16,25-25 15,-25 25-15,1 0 0,-1-24 16,0 24-16,0 0 16,0 0-16</inkml:trace>
  <inkml:trace contextRef="#ctx0" brushRef="#br0" timeOffset="7847.266">2406 5432 0,'0'-25'47,"25"25"-16,-25 25-15,25 0-1,-1-25-15,-24 25 16,25-25-16,-25 25 0,25-1 0,-25 1 16,25-25-16,-25 25 0,25-25 15,-25 25-15,24-25 16,1 0 0,-50 0 30,1 0-30,-1-25-16,0 0 16,0 0-16,0 25 15,25-24-15,-24-1 0,-1 0 16,0 25-16,25-25 0,0 0 16,25 25 46,0 0-46,-1 0-1,1 25-15,0-25 16,0 0-16,0 0 16,-1 0-16,1-25 15,0 25 1,0 0-16,-25-24 15,0-1-15,25 25 16,-25-25-16,-25 0 16,25 0-1,-25 1-15,0-1 16,0 0-16,25 0 16,-24 25-16,24-25 0,-25 25 15,25-24 1,-25 24-16</inkml:trace>
  <inkml:trace contextRef="#ctx0" brushRef="#br0" timeOffset="8672.698">2505 5631 0,'25'24'78,"0"-24"-63,-25 25-15,0 0 16,25-25-16,-50 0 63,25-25-63,-25 25 15,25-25-15,-25 1 0,25-1 16,-25 25-16,25-25 0,0 0 15,-24 25-15,24-25 0,0 1 0,-25 24 16,25-25-16,25 25 47,-25 25-47,24-25 0,1 0 16,0 0-16,-25 24 15,25-24-15,0 0 0,-1 0 16,1 0-1,0 0-15,0-24 16,-25-1 0,0 0-1,0 0-15,0 0 16,-25 1 0,25-1-16,-25 25 0,25-25 15,-25 25-15,25-25 0,-24 25 0,24-25 16,-25 25-16,0 0 0,25-24 15,-25 24 1</inkml:trace>
  <inkml:trace contextRef="#ctx0" brushRef="#br0" timeOffset="-162178.288">1836 14263 0,'24'0'47,"-24"24"-47,0 1 0,0 0 15,0 0-15,0 0 0,25 0 16,-25-1-16,0 1 0,0 0 16,0 25-16,0-26 0,0 1 0,0 25 0,0-25 15,0-1-15,0 1 0,0 0 0,0 0 16,0 0-16,0-1 0,0 1 0,0 0 15,0 0-15,0 0 16,0-50 0</inkml:trace>
  <inkml:trace contextRef="#ctx0" brushRef="#br0" timeOffset="-161854.961">1885 14188 0,'0'-25'0,"0"50"0,-25-50 15,25 1-15,25 24 32,0 0-17,0 0 1,0 0-16,-1 0 15,1 0-15,0 0 16,-25 24-16,25-24 0,-25 25 16,25-25-16,-25 25 0,0 0 15,0 0-15,0-1 0,0 1 16,0 0-16,-25 0 0,25 0 0,-149 148 47</inkml:trace>
  <inkml:trace contextRef="#ctx0" brushRef="#br0" timeOffset="-161436.65">2555 14114 0,'0'0'0,"-25"0"0,0 0 16,0 0-1,25 25-15,-24-1 16,-1 1-16,0 0 16,25 0-16,-25 0 0,0 24 0,25-24 15,-24 25-15,-1-1 0,25 1 0,-25 0 16,25-1-16,-25 1 0,25-1 16,-25 1-16,25 0 0,0-1 0,-24 1 15,24-1-15,0 1 0,24-25 0,-24 24 16,0-24-16,25 25 0,-25-25 0,25-1 15,0 1-15,0 0 0,-1 0 0,1-25 16,25 25-16,-25-25 0,24 24 0,-24-24 16</inkml:trace>
  <inkml:trace contextRef="#ctx0" brushRef="#br0" timeOffset="-161073.857">2604 14362 0,'25'0'31,"-25"25"-31,25-25 16,-25 25-16,25-25 0,0 24 16,0 1-16,-1 0 0,1 0 0,0 0 15,0-1-15,0 1 0,-1 0 16,1 0-16,0 0 0,0-1 0,-25 1 15,25 0-15,-1-25 0,-24 25 0,25-25 16,0 25-16</inkml:trace>
  <inkml:trace contextRef="#ctx0" brushRef="#br0" timeOffset="-160798.017">3200 14486 0,'0'0'0,"-25"0"47,25 25-32,0 0-15,-25-1 0,25 1 0,-25 0 0,25 0 16,-24 24-16,-1 1 0,0-25 15,0 24-15,0 1 0,1 0 0,-1-1 16,0 1-16,0-1 0,-24 1 0,24 0 16,0-1-16,0 1 0,0-1 0,25-24 15</inkml:trace>
  <inkml:trace contextRef="#ctx0" brushRef="#br0" timeOffset="-159954.381">3225 14337 0,'0'-25'0,"0"50"47,0 0-31,-25-25-16,25 25 15,0 0-15,-25-1 16,25 26-16,-25-25 0,25 24 0,0 1 15,-25-25-15,25 24 0,0 1 0,-24-25 16</inkml:trace>
  <inkml:trace contextRef="#ctx0" brushRef="#br0" timeOffset="-158298.489">3324 15032 0,'0'24'15,"0"1"1,0 0-16,0 0 15,-25-25-15,25 25 16,0-1-16,0 1 0,0 0 16,-25-25-16,25 25 15</inkml:trace>
  <inkml:trace contextRef="#ctx0" brushRef="#br0" timeOffset="-157511.366">3746 14709 0,'0'0'0,"0"-25"16,0 1-16,-25 24 0,25-25 15,25 25 1,-25-25 0,24 25-1,1 0-15,0 0 0,0 0 16,0 25-16,-1-25 0,-24 25 15,25-1-15,0 1 0,0 0 16,-25 0-16,0 0 0,0-1 16,0 1-16,0 0 0,0 0 0,0 0 15,0-1-15,-25 1 16,25 0-16,-25-25 16,25 25-16,0-50 31,25 0-31,-25 0 15,25 1-15,-25-1 0,25 0 16,-25-25-16,24 26 0,-24-1 0,0-25 16,25 25-16,-25 1 0,25-1 0,-25 0 15,0 0-15,0 0 0,0 1 16,0 48 0,0 1-1,0 0-15,0 0 16,-25 0-16,25-1 0,0 1 0,-25 25 15,25-25-15,0-1 0,0 1 0,0 0 16,-24 0-16,24 0 0,0-1 0,0 1 16,24 0-16,-24 0 0,0 0 0,25-1 15,0 1-15,0-25 16,-25 25-16,25-25 0,-1 0 16,1 0-16</inkml:trace>
  <inkml:trace contextRef="#ctx0" brushRef="#br0" timeOffset="-157316.075">4465 15032 0,'0'0'0,"0"24"15,0 1 1,0 0-16,0 0 15,0 0-15,0-1 16,-25 1-16</inkml:trace>
  <inkml:trace contextRef="#ctx0" brushRef="#br0" timeOffset="-156373.294">4837 15131 0,'25'0'32,"-25"25"-17,0-1-15,0 1 16,0 0-16,-25 0 16,25 0-16,-25-1 15</inkml:trace>
  <inkml:trace contextRef="#ctx0" brushRef="#br0" timeOffset="-155787.182">5333 14660 0,'0'-25'0,"25"25"47,-25 25-47,25-1 16,-1 1-16,-24 0 15,25 0-15,-25 0 0,0-1 0,25 1 16,-25 0-16,0 0 0,0 0 15,0-1-15,0 1 16,0 0-16,-25-25 16,25 25-16,0-50 31,25 25-31,-25-25 16,25 25-16,-25-25 15,25 1-15,-25-1 0,24 0 0,1 0 16,-25 0-16,25 1 0,-25-1 15,25 0-15,-25 0 0,25 0 16,-25 1-16,0-1 0,24 25 16,-24 25-1,-24-25 1,24 24-16,0 1 0,0 0 16,0 0-16,-25 0 0,25-1 0,0 1 15,0 0-15,0 0 0,0 0 0,0-1 16,0 1-16,0 0 15,0 0-15,25-25 0,-25 25 0,24-1 16,-24 1-16,25-25 0,0 0 16,-25 25-16,25-25 0,0 0 15,-1 0-15,1-25 0</inkml:trace>
  <inkml:trace contextRef="#ctx0" brushRef="#br0" timeOffset="-155427.064">5953 15032 0,'25'-25'31,"-25"50"0,25-25-31,-25 24 16,0 1-1,-25 0-15,25 0 16,-25 0-16,25-1 16,0 1-1,0 0 1,0 0-1,25-25-15,0 0 16,0 0-16,-1 0 16,1 0-16,0 0 0</inkml:trace>
  <inkml:trace contextRef="#ctx0" brushRef="#br0" timeOffset="-155239.168">6548 15156 0,'0'24'31,"25"-24"1,0 0-17,0 0-15</inkml:trace>
  <inkml:trace contextRef="#ctx0" brushRef="#br0" timeOffset="-155027.293">7218 15056 0,'25'0'47,"0"0"-31,-25 25-16,25-25 15,-1 0 1,1-25-16</inkml:trace>
  <inkml:trace contextRef="#ctx0" brushRef="#br0" timeOffset="-154247.53">8210 14858 0,'0'-25'16,"25"25"15,0 0-16,0 0-15,-25 25 16,25-25-16,-25 25 0,24-25 0,1 25 16,-25-1-16,25-24 0,-25 25 0,25 0 15,-25 0-15,25 0 0,-25-1 0,0 1 16,0 0-16,0 0 0,0 0 16,0-1-16,0 1 0,-25-25 15,25 25-15,-25-25 16,25 25-16,0-50 31,25 25-31,-25-25 0,0 0 16,25 1-16,-25-1 0,24-25 15,-24 25-15,25 1 0,-25-26 0,25 25 16,-25 0-16,25 1 0,-25-26 0,25 25 16,-25 0-16,24 1 0,-24-1 15,0 0-15,0 50 16,0 0-1,0-1-15,0 1 16,0 0-16,-24 0 0,24 0 0,0-1 16,0 1-16,-25 25 0,25-25 0,0-1 15,0 1-15,0 0 0,25 0 16,-25 0-16,24-1 0,1 1 16,0 0-16,0-25 15</inkml:trace>
  <inkml:trace contextRef="#ctx0" brushRef="#br0" timeOffset="-153694.577">8979 15007 0,'-25'0'16,"25"25"-16,0-1 15,0 1 1,-24 0-16,24 0 15,0 0 1,0-1 0,24-48 31,-24-1-32,0 0-15,0 0 16,0 0-16,0 1 0,0-1 15,0 0-15,25 25 32,-25 25-17,0 0-15,25-25 0,-25 24 16,0 1-16,25 0 0,-25 0 16,0 0-16,25-25 15,-25 24-15,0 1 16,0-50 15,25 25-31,-25-24 16,0-1-1,0 0-15,24 25 0,-24-25 16,0 0-16,0 1 0,0-1 16,25 0-16,-25 0 0,0 0 15,0 1-15,0-1 0</inkml:trace>
  <inkml:trace contextRef="#ctx0" brushRef="#br0" timeOffset="-153206.963">9203 14362 0,'0'0'0,"0"-25"15,0 50 1,24 0 0,1-25-16,0 25 0,0-1 15,0 1-15,-1 25 0,1-25 0,0 24 16,25 1-16,-26-1 0,1 1 0,-25 0 16,25-1-16,0 1 0,-25-25 0,0 24 15,0 1-15,0-1 0,0 1 0,-25 0 16,25-1-16,-25-24 0,0 0 0,1 24 15,-1-24-15,0-25 0,0 25 0</inkml:trace>
  <inkml:trace contextRef="#ctx0" brushRef="#br0" timeOffset="-152965.997">9922 15007 0,'0'0'16,"25"0"0,-1 0-1,1 0-15,0 0 16,0 0-1</inkml:trace>
  <inkml:trace contextRef="#ctx0" brushRef="#br0" timeOffset="-152743.12">9872 15205 0,'-25'0'0,"50"0"47,-25 25-31,25-25 0,0 0-16,0 0 0,-1 0 15,1 0-15</inkml:trace>
  <inkml:trace contextRef="#ctx0" brushRef="#br0" timeOffset="-151442.495">11112 14511 0,'0'0'0,"0"-25"16,0 50 15,0 0-31,0-1 0,0 1 16,0 0-16,0 0 0,0 24 0,0-24 16,0 0-16,0 25 0,0-26 15,0 1-15,0 0 0,0 0 0,0 0 16,0-1-16,0 1 0,0 0 0,0 0 15,0 0-15,0-1 0,0 1 16,0 0-16,0 0 0</inkml:trace>
  <inkml:trace contextRef="#ctx0" brushRef="#br0" timeOffset="-151131.23">11038 14312 0,'0'0'0,"25"0"0,-25-25 0,25 1 16,-1 24 0,1 0-16,0 0 15,0 0-15,0 0 0,0 24 16,-1-24-16,1 25 0,0-25 0,0 25 15,0 0-15,-1 0 16,-24 0-16,0-1 0,0 1 16,-24 0-16,24 0 15,-25-25-15,0 25 0,25-1 0,-25-24 16,0 25-16,1-25 0,-1 25 16,0 0-16,0-25 0</inkml:trace>
  <inkml:trace contextRef="#ctx0" brushRef="#br0" timeOffset="-150787.427">11881 14263 0,'0'0'0,"-24"-25"16,-1 25-16,0 0 15,25 25-15,-25-25 0,25 24 0,-25 1 16,1-25-16,-1 50 0,0-25 0,25 0 16,-25 24-16,0 1 0,1-1 0,-1 1 15,25 0-15,-25-1 0,25 1 0,0-1 16,-25 1-16,25 0 0,0-1 0,0 1 15,0-1-15,0 1 0,0-25 16,0 24-16,25 1 0,-25-25 0,25 0 16,-25-1-16,25 1 0,-1 0 0,1 0 15,0 0-15,-25 0 0,25-25 0</inkml:trace>
  <inkml:trace contextRef="#ctx0" brushRef="#br0" timeOffset="-150510.585">11881 14536 0,'25'0'15,"0"0"1,0 24-16,0-24 16,-1 25-16,1 0 0,0 0 15,0 0-15,0-1 0,-1 1 16,1 0-16,0 0 0,0-25 16,-25 25-16</inkml:trace>
  <inkml:trace contextRef="#ctx0" brushRef="#br0" timeOffset="-150286.182">12402 14610 0,'0'-25'0,"-24"25"16,24 25-1,-25-25-15,25 25 0,-25-25 16,25 25-16,-25-1 0,25 1 0,-25 0 15,1-25-15,24 25 0,-25 0 0,0-1 16,25 1-16,-25-25 0,25 25 0,-25 0 16,25 0-16,-25-1 0,1 1 15,24 0-15</inkml:trace>
  <inkml:trace contextRef="#ctx0" brushRef="#br0" timeOffset="-149907.399">12576 14312 0,'0'-25'0,"0"1"0,0-1 15,0 0 1,25 25-16,-25 25 0,25-25 16,-1 25-16,-24-1 0,25 1 15,0 25-15,0-25 0,-25 24 0,25 1 16,-1 0-16,-24-26 0,0 51 0,25-26 16,-25 1-16,0 0 0,0-1 15,0 1-15,0-1 0,-25 1 0,25 0 16,0-1-16,-24-24 0,24 25 0,-25-1 15,0 1-15,0-25 0,0-1 0,1 26 16,-1-25-16,0 0 0,0 0 0,0-1 16,1 1-16,-1 0 0,-25-25 0,25 25 15,1-25-15,-1 25 0,0-25 0,0 0 16</inkml:trace>
  <inkml:trace contextRef="#ctx0" brushRef="#br0" timeOffset="-146641.964">12129 14536 0,'0'-25'0,"0"0"16,-24 25 15,-1 0 1,25 25-17,0-50 16,0 50 1,-25-25-17,0 0 1,0 0 0,1 0-16,-1 25 15,0-25 1,0 0-16,0 0 15,50 0 48,0 0-32,-25 24-15,25-24-16,-25 25 15,25-25-15,-1 25 0,-24 0 16,25 0-16,-25-1 16,25 1-16,-25 0 15,25 0-15,-25 0 0,25-1 16,-25 1-16,0 0 0,24-25 0,-24 25 16,25 0-16,-25-1 15,25-24-15,-25 25 0,0 0 16,25-25-1,-25-25 17,0 0-17,0 1 1,25 24-16,-25-25 0,0 0 0,0 0 16,0 0-16,25 1 15,-25-1-15,24 0 0,1 0 16,0 25-16,0-25 15,0 25-15,-1 0 16,1 0 0,0 0-16,-25-24 15,25 24-15,0 0 32,-25-25-1,0 0-16,-25 25 1,25-25 0,-25 25-16,25-25 15,-25 25-15,25-24 16,-25 24-16,1 0 16,-1 0-1,0 24 1,25 1-1,-25 0-15,25 0 0,-25 0 0,1-1 16,24 1-16,-25 25 0,0-25 16,0-1-16,25 26 0,-25-25 0,0 24 15,1-24-15,24 25 0,-25-25 0,0-1 16,25 26-16,-25-25 0,25 0 0,-25-1 16,25 1-16,-24 0 0,24 0 0,-25 0 15,25-1-15,0 1 16,-25-25-16,25 25 0,0 0 15,0 0-15,-25-25 0,25 25 16</inkml:trace>
  <inkml:trace contextRef="#ctx0" brushRef="#br0" timeOffset="-146246.456">11981 14461 0,'24'0'0,"-48"0"0,48 25 47,-24 0-32,25-25-15,-25 25 0,0-1 0,25 1 16,-25 0-16,0 0 0,25 0 0,-25-1 16,0 1-16,25 0 0,-25 0 0,24 0 15,-24-1-15,25 1 0,-25 0 16,25 0-16,0 0 16,-25-1-16,0 1 0,0 0 15</inkml:trace>
  <inkml:trace contextRef="#ctx0" brushRef="#br0" timeOffset="-145959.1">12452 14635 0,'0'0'0,"0"-25"31,0 50-15,-25-25-1,25 25-15,-25-1 0,1 1 16,-1 0-16,25 0 0,-25 0 16,0-1-16,0 1 0,1 0 0,-26 25 15,25-26-15,0 1 0,0 0 0,-24 0 16,24 24-16,0-24 0,-24 0 15,24 0-15,0 0 0,0-1 0</inkml:trace>
  <inkml:trace contextRef="#ctx0" brushRef="#br0" timeOffset="-144858.723">8458 6821 0,'0'0'0,"25"0"63,-25-25-63,25 25 15,0 0-15,0 0 0,-1-24 0,1 24 16,0 0-16,25-25 0,-26 25 0,26-25 16,-25 25-16,0-25 0,24 25 0,-24-25 15,0 25-15,0 0 0,-1-24 0,1 24 16</inkml:trace>
  <inkml:trace contextRef="#ctx0" brushRef="#br0" timeOffset="-144626.998">8954 6524 0,'0'-25'0,"25"25"46,-25 25-46,25-25 16,0 0-16,-25 24 16,25-24-16,-25 25 0,25 0 15,-25 0-15,0 0 0,0-1 16,0 1-16,-25-25 16,25 25-16,-25 0 0,0 0 15</inkml:trace>
  <inkml:trace contextRef="#ctx0" brushRef="#br0" timeOffset="-144115.236">9475 6400 0,'0'0'0,"0"-25"0,-24 25 16,24-25-16,-25 25 0,25-25 15,-25 25-15,0 0 16,25 25-16,-25-25 0,1 0 0,24 25 16,-25 0-16,0-25 0,25 24 0,-25 1 15,0 0-15,25 0 0,0 0 16,0-1-16,0 1 0,25-25 15,-25 25-15,25-25 0,0 25 16,0-25-16,-1-25 16,1 25-16,0-25 0,0 25 15,0-25-15,-25 1 0,24 24 0,1-25 16,-25 0-16,25 0 0,-25-24 0,0 24 16,0 0-16,0 0 0,0-24 0,0 24 15,0 0-15,0 0 0,-25-24 0,25 24 16,0 0-16,-25 0 0,25 0 0,-24 1 15,-1-1-15,0 25 16,25 25 0,0-1-16,0 1 15,0 0-15,0 0 0,0 24 16,25-24-16,-25 25 0,25-25 0,-25 24 16,24-24-16,1 25 0,-25-26 0,25 1 15,-25 0-15,25 0 0,0 0 0</inkml:trace>
  <inkml:trace contextRef="#ctx0" brushRef="#br0" timeOffset="-143778.433">9823 6375 0,'-25'0'15,"25"25"16,0-1-15,25-24 15,-1 0-15,1 0 0,0 0-16,0-24 15,0-1 1,-25 0-16,0 0 15,0 0-15,-25 25 16,25-24-16,-25 24 16,25-25-16,-25 25 0,0 0 15,1 0 1</inkml:trace>
  <inkml:trace contextRef="#ctx0" brushRef="#br0" timeOffset="-143518.569">10269 6152 0,'-25'0'32,"25"24"-32,-24-24 0,-1 0 15,25 25-15,-25-25 0,25 25 0,-25-25 16,25 25-16,0 0 0,-25-25 15,25 24-15,0 1 0,25-25 16,-25 25-16,25 0 0,0 0 16,0-25-16,-1 0 0,1 0 15,0 0-15,0 0 0,24 0 0,-24 0 16,0 0-16,25-25 0,-26 25 0</inkml:trace>
  <inkml:trace contextRef="#ctx0" brushRef="#br0" timeOffset="-134494.09">13494 14610 0,'0'0'0,"0"-25"0,0 0 15,0 50 16,0 0-31,0 0 16,0 0-16,0 24 0,0-24 0,0 0 16,0 24-16,0 1 0,0-25 0,0 24 15,-25-24-15,25 25 0,0-25 0,0 24 16,0-24-16,-25 25 0,25-26 16,0 1-16,0 0 0,-25 0 0,25 0 15,0-1-15</inkml:trace>
  <inkml:trace contextRef="#ctx0" brushRef="#br0" timeOffset="-134225.189">13940 14486 0,'0'0'0,"-25"0"15,25 25 1,0 0-16,0-1 0,0 26 16,0-25-16,-24 24 0,24 1 0,0-25 15,0 24-15,0 51 0,0-51 16,24 1-16,-24-25 0,0 24 16,0-24-16,0 0 0,0 0 0,0-1 15,0 1-15,0 0 0,0 0 0,0 0 16</inkml:trace>
  <inkml:trace contextRef="#ctx0" brushRef="#br0" timeOffset="-133940.187">13097 14362 0,'0'-25'0,"25"25"31,-1-25-31,1 25 16,25 0-16,0 0 0,-1 0 0,1 0 15,24-25-15,1 25 0,-1 0 0,0 0 16,1 0-16,-1 0 0,1 0 15,-1 0-15,0 25 0,1-25 0,-26 0 0,1 0 16,-25 0-16,24 25 0,-24-25 0</inkml:trace>
  <inkml:trace contextRef="#ctx0" brushRef="#br0" timeOffset="-133252.521">13196 15999 0,'0'-25'0,"25"25"16,-25 25 15,0 0-16,0 0-15,0-1 16,0 1-16,0 0 0,0 0 16,0 0-16,0-1 0,-25-24 15,25 25-15,0 0 0,0 0 16,-25-25-16,25 25 0,0-1 16,-25-24-16,25 25 15</inkml:trace>
  <inkml:trace contextRef="#ctx0" brushRef="#br0" timeOffset="-133049.636">13320 15900 0,'0'-25'0,"25"25"31,-25 25-15,25-25-16</inkml:trace>
  <inkml:trace contextRef="#ctx0" brushRef="#br0" timeOffset="-132796.783">13543 16297 0,'25'0'16,"0"0"-1,0 0 1,0 0-16,-1 0 0,1 0 16,0 0-1</inkml:trace>
  <inkml:trace contextRef="#ctx0" brushRef="#br0" timeOffset="-132600.869">13543 16421 0,'25'0'47,"0"0"-47,0 0 0,0 0 15,-1 0-15,1 0 0,0 0 16,0 0-16</inkml:trace>
  <inkml:trace contextRef="#ctx0" brushRef="#br0" timeOffset="-131605.802">13047 16024 0,'25'0'46,"-25"25"-46,0-1 0,0 1 16,0 0-16,0 0 0,0 0 16,0-1-16,0 1 0,0 0 15,0 0-15,0 0 16,0-1-16,0 1 0,-25-25 16,25 25-16,0 0 15,-25-25-15,25-25 47,0 0-31,0 0-16,0 1 0,0-1 15,25 0-15,-25 0 0,0 0 16,25-24-16,-25 24 0,0 0 0,25 0 16,-25 1-16,25 24 0,-25-25 0,24 25 15,-24-25-15,25 25 16,0 0-16,0 0 15,-25 25-15,25-25 16,-25 25-16,25-1 0,-25 1 16,0 0-16,0 0 0,24 0 15,-24-1-15,0 1 0,0 0 0,0 0 16,0 0-16,0-1 0,-24 1 16,24 0-16,0 0 15,-25-25-15,25 25 0,0 0 16</inkml:trace>
  <inkml:trace contextRef="#ctx0" brushRef="#br0" timeOffset="-131097.166">14114 16173 0,'0'24'31,"0"1"-15,0 0-16,0 0 16,0 0-16,0-1 0,-25 1 0,25 0 15,0 0-15,0 0 0,0 0 16,0-1-16,0 1 0</inkml:trace>
  <inkml:trace contextRef="#ctx0" brushRef="#br0" timeOffset="-129723.166">13444 13915 0,'0'0'0,"0"-24"15,0-1-15,0 0 16,25 25-16,-25-25 0,0 0 15,0 1-15,25 24 0,-25-25 0,0 0 16,25 25-16,-25-25 16,0 50 15,0 0-15,0 0-16,0-1 0,-25 1 15,25 0-15,0 0 0,0 0 0,-25-25 16,25 24-16,0 1 0,-25 0 15,25 0-15,-25 0 16,25-50 31,0 0-47,25 0 0,-25 0 16,0 1-16,0-1 0,0 0 15,25 0-15,-25 0 0,25 1 16,-25-1-16,25 25 15,-25 25 1,24-25 0,-24 24-16,0 1 0,25 0 15,-25 0-15,25 0 0,-25-1 16,25 1-16,0 0 16,-1-25-16,1 25 0,0-25 15,0 0-15,0 0 16,-1 0-16,1 0 0,0-25 15,0 25-15,0-25 0,-1 25 0,1-25 16,0 1-16,-25-1 16,25 0-16,-25 0 0,0 0 0,25 1 15,-25-1-15,0 0 0,0-25 0,0 26 16,0-1-16,0-25 0,0 25 0,0 1 16,0-1-16,0 0 0,0 0 15,-25 50 1,25 0-16</inkml:trace>
  <inkml:trace contextRef="#ctx0" brushRef="#br0" timeOffset="-128315.576">14908 14536 0,'0'0'0,"0"-25"0,0 0 16,0 50 0,-25-25-1,25 25-15,0-1 0,0 1 16,-25 0-16,25 0 0,0 24 0,-25 1 16,25 0-16,0-26 0,0 26 0,0 0 15,-25-1-15,25-24 0,0 25 0,0-26 16,0 26-16,0-25 0,0 0 0,0-1 15,0 1-15,0 0 0,0 0 16,0 0-16</inkml:trace>
  <inkml:trace contextRef="#ctx0" brushRef="#br0" timeOffset="-128019.515">14883 14362 0,'0'0'0,"0"-25"16,25 0-16,-1 25 16,1 0-16,0 0 15,0 25-15,0-25 0,-1 25 0,1-25 16,0 25-16,0 0 0,0-1 0,-1 1 15,-24 0-15,25 0 0,-25 24 0,0-24 16,0 0-16,0 0 0,0 0 0,0-1 16,-25 1-16,1 0 0,24 0 0,-25 0 15,0-25-15,0 24 0,0 1 0,1 0 16,-1-25-16,0 25 0,0 0 0</inkml:trace>
  <inkml:trace contextRef="#ctx0" brushRef="#br0" timeOffset="-127482.039">15974 14287 0,'0'0'0,"-25"0"0,1 25 15,-1 0-15,25 0 0,-25 0 0,-25 24 16,26 1-16,-1 0 0,-25-1 0,25 26 16,1-26-16,-26 26 0,25-1 0,0-24 15,1 24-15,-1 0 0,25 1 0,0-26 16,0 26-16,0-26 0,25 26 16,-1-25-16,1-1 0,0 1 0,0-25 15,24 24-15,1-24 0,-25 0 0,24 0 16,1-1-16</inkml:trace>
  <inkml:trace contextRef="#ctx0" brushRef="#br0" timeOffset="-126842.97">15974 14759 0,'0'0'0,"0"-25"0,25 0 16,-25 0-16,25 25 0,0 0 15,-25-24-15,24 24 0,1 0 16,0 0-16,0 0 0,0 0 15,-1 0-15,1 24 0,0-24 0,0 25 16,0-25-16,-25 25 0,24 0 16,-24 0-16,0-1 0,25 1 0,-25 25 0,0-25 15,0-1-15,0 1 0,0 0 16,-25 0-16,25 0 0,0 24 0,-24-24 16,24 0-16,-25-25 0,25 25 0,0-1 15,-25 1-15,0 0 16,25-50-1,25 25 1,-25-25-16,25 25 0,-25-24 16,25-1-16,-1 0 0,1-25 0,0 26 15,0-1-15,0 0 0,0-25 0,-1 26 16,1-1-16,-25-25 0,25 25 0,0 1 16,-25-1-16,0 0 0,25 0 15,-25 0-15,0 50 31,-25-25-31,25 25 0,-25 0 16,25 0-16,-25-1 0,25 1 0,-25 0 16,1 0-16,24 0 0,0 24 0,-25-24 15,25 0-15,0 0 0,0-1 0,0 1 16,25 0-16,-25 0 0,24 24 0,1-24 16,0 0-16,0 0 0,0 0 15,-1-25-15,1 24 0,0-24 0,0 0 16,0 0-16,-1 0 0,1 0 0,0 0 15</inkml:trace>
  <inkml:trace contextRef="#ctx0" brushRef="#br0" timeOffset="-126446.653">16966 15032 0,'0'24'16,"0"1"-1,-24-25-15,24 25 0,0 0 0,0 0 16,-25-1-16,25 1 0,0 0 16,0 0-16,-25-25 0,25 25 0,0-1 15,0 1-15,0 0 16,0 0 0,0-50 15,0 0-31,0 0 15,0 1-15,0-1 16,25 0-16,-25 0 0,0 0 0,25 1 16,-25-1-16,0 0 0,24 0 0,-24 0 15,25 25-15,0 25 16,-25 0 0,0 0-16,25-25 0,-25 25 0,0-1 15,0 1-15,0 0 16,0 0-16,0 0 0,0-1 15,0 1-15,0 0 0,0 0 16,25-25-16,-25 25 0</inkml:trace>
  <inkml:trace contextRef="#ctx0" brushRef="#br0" timeOffset="-125879.73">17388 14263 0,'0'0'0,"0"-25"16,25 25-16,-25 25 31,0-1-31,0 1 0,25 25 15,-25-25-15,0 24 0,0 1 0,0 24 16,0-24-16,0 0 0,0 24 0,0-24 16,24 24-16,-24-24 0,0 24 0,0-24 15,0-1-15,0 26 0,0-26 0,0 1 16,0-25-16,25 24 0,-25 1 0,0-25 16,0 0-16,0-1 0,0 1 0</inkml:trace>
  <inkml:trace contextRef="#ctx0" brushRef="#br0" timeOffset="-125374.097">17909 14709 0,'0'0'0,"0"-25"0,0 1 16,0 48 15,25-24-31,0 0 16,-25 25-16,24-25 0,1 25 15,0-25-15,0 25 0,0-25 0,-1 25 16,1-1-16,25-24 0,-25 25 0,-1-25 16,1 25-16,0-25 0,0 0 0,0 25 15</inkml:trace>
  <inkml:trace contextRef="#ctx0" brushRef="#br0" timeOffset="-125115.554">18554 14684 0,'0'0'0,"0"25"31,-25-25-31,25 25 0,0 0 0,-25 0 16,25-1-16,-25 1 0,1 25 0,24-1 15,-25-24-15,25 25 0,-25-1 16,0 1-16,0-25 0,25 24 0,-24 1 0,-1-25 16,0 24-16,25-24 0,-25 0 15,0 0-15,25 0 0,-24 0 0</inkml:trace>
  <inkml:trace contextRef="#ctx0" brushRef="#br0" timeOffset="-124751.089">18529 14163 0,'0'0'0,"25"0"0,0-24 15,0 24-15,-1 0 0,1 24 16,25 1-16,-25 0 0,24 0 0,1 0 15,-25 24-15,24 1 0,1 24 16,-1-24-16,1 24 0,-25 1 0,24-1 16,-24 1-16,0-26 0,0 26 0,-25-26 15,0 26-15,0-26 0,0 1 0,-25-1 16,0 1-16,0 0 0,1-26 0,-26 26 16,0-25-16,1 0 0,-1 0 0,1-1 15</inkml:trace>
  <inkml:trace contextRef="#ctx0" brushRef="#br0" timeOffset="-124122.724">18058 14660 0,'0'-25'16,"-25"25"-16,25-25 31,0 0-15,0 50 15,0 0 0,25-25-31,-25 25 0,25-25 0,-25 24 16,24 1-16,-24 0 0,25 0 0,0-25 16,-25 25-16,25-1 0,-25 1 15,25 0-15,-1 0 0,1 0 16,0-1-16,0 1 16,0 0-16,-1-25 15</inkml:trace>
  <inkml:trace contextRef="#ctx0" brushRef="#br0" timeOffset="-123806.39">18628 14585 0,'0'0'0,"0"-25"16,25 25-16,-25 25 47,0 0-31,-25 0-16,25 0 0,-24-1 15,-1 1-15,25 0 0,-25 25 0,-25-26 16,25 26-16,1-25 0,-26 24 0,25 1 15,0 0-15,-24-1 0,-1 1 0,25-1 16,-24 1-16,24-25 0,-25 24 16,26-24-16,-26 0 0</inkml:trace>
  <inkml:trace contextRef="#ctx0" brushRef="#br0" timeOffset="-110472.124">21853 11261 0,'0'0'0,"50"-74"0,-1-1 16,26 1-16,-1 24 0,0 1 0</inkml:trace>
</inkml:ink>
</file>

<file path=ppt/ink/ink2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1-09-22T09:07:39.296"/>
    </inkml:context>
    <inkml:brush xml:id="br0">
      <inkml:brushProperty name="width" value="0.05292" units="cm"/>
      <inkml:brushProperty name="height" value="0.05292" units="cm"/>
      <inkml:brushProperty name="color" value="#FF0000"/>
    </inkml:brush>
  </inkml:definitions>
  <inkml:trace contextRef="#ctx0" brushRef="#br0">28203 12477 0,'0'-25'0,"0"0"0,0 0 16,0 1-16,0-1 15,0 50 32,0-1-31,0 1-16,0 0 15,0 0-15,0 0 0,0-1 0,0 26 16,0-25-16,0 24 0,-25-24 0,25 0 16,-25 25-16,25-26 0,0 1 15,-24 0-15,24 0 0,0 0 0,0-1 16,0 1-16,-25-25 0,25 25 0,0 0 16,0 0-16,0-50 46,0 0-46,0 0 16,0 0-16,0 1 0,0-1 0,0 0 16,0-25-16,25 1 0,-25 24 0,0-25 15,24 1-15,-24-1 0,25 25 16,-25-24-16,0 24 0,25 0 0,-25 0 16,0 1-16,25-1 0,-25 0 0,0 0 15,0 0-15,0 1 16,25 24-16,-1 0 15,1 0 1,0 0 0,-25 24-1,25-24 1,-25 25-16,0 0 0,0 0 16,0 0-16,-25-1 15,0-24-15,25 25 16,-25-25-16,25 25 0,-24-25 15,24 25-15,-25 0 16,50-25 47,-25-25-63,24 25 15,1 0-15,0 0 16,0 25-16,0-25 15,-25 24-15,24-24 16,-24 25-16,0 0 0,-24 0 16,-1 0-1,0-25-15,0 24 16,0-24 0,1 0-16,-1 0 15,0 0-15,0 0 16,0 0-1,25-24-15</inkml:trace>
  <inkml:trace contextRef="#ctx0" brushRef="#br0" timeOffset="303.824">28525 12700 0,'0'0'0,"0"25"47,0 0-31,0-1-16,0 1 15,0 0-15,-24-25 0,24 25 16,0 0-16,0-1 0</inkml:trace>
  <inkml:trace contextRef="#ctx0" brushRef="#br0" timeOffset="1364.552">28377 13717 0,'0'25'15,"0"0"1,0-1-16,0 1 16,0 0-16,0 0 0,0 0 0,0-1 15,0 1-15,-25 0 0,25 0 16,0 0-16,0-1 0,0 1 15,0 0-15,0 0 16,-25 0 0,25-50-1,0 0 1,0 0 0,0 0-16,0 1 15,0-1-15,0 0 0,0 0 0,0 0 16,0 1-16,0-26 0,25 25 0,-25 0 15,0 1-15,0-26 0,25 25 0,-25 0 16,0 1-16,24-1 0,-24 0 16,25 25-16,-25-25 0,25 25 15,0 0 1,-25 25-16,25-25 16,-1 25-16,-24 0 15,25-25-15,-25 24 16,0 1-16,0 0 15,0 0-15,-25-25 16,25 25-16,-24-25 0,24 24 16,-25-24-16,25 25 15,-25-25-15,0 0 16,50 0 31,0 25-32,0-25-15,-25 25 16,24-25-16,-24 25 16,0-1 15,-24-24-15,-1 0-1,0 0-15,0 0 16</inkml:trace>
  <inkml:trace contextRef="#ctx0" brushRef="#br0" timeOffset="1766.429">28600 13940 0,'25'0'62,"-1"25"-46,-24 0-1,0 0 1,-24-25-16,24 24 16,-25-24-16,0 25 15,0-25 1,25 25-16,25-25 62,0 0-62,0 0 16,-1 0 0</inkml:trace>
  <inkml:trace contextRef="#ctx0" brushRef="#br0" timeOffset="2022.898">28525 14436 0,'-24'0'15,"24"25"-15,0 0 16,0 0-1,0 0-15,0-1 16,0 1 0</inkml:trace>
  <inkml:trace contextRef="#ctx0" brushRef="#br0" timeOffset="2274.897">28451 14883 0,'0'25'15,"25"-25"17,-25 24-32,0 1 15,0 0 1,0 0-1,0 0 1,0-1 0</inkml:trace>
  <inkml:trace contextRef="#ctx0" brushRef="#br0" timeOffset="2447.798">28426 15280 0,'0'24'16,"-25"-24"0,25 25-1,0-50 1,0 1 0</inkml:trace>
  <inkml:trace contextRef="#ctx0" brushRef="#br0" timeOffset="3603.321">28327 16619 0,'0'0'0,"0"25"0,0 0 16,0 0-16,-25-1 0,25 1 16,0 0-16,0 0 0,0 0 15,-25-1-15,25 1 0,-24 0 16,24 0-16,-25 0 15,25-1-15,0-48 47,0-1-47,25 25 0,-25-25 16,0 0-16,0-24 0,0 24 0,24 0 16,-24-25-16,25 26 0,-25-26 0,0 0 15,25 1-15,-25 24 0,25-25 0,0 1 16,-25 24-16,24-25 0,-24 25 0,25 1 15,0-1-15,-25 0 16,25 25-16,-25-25 0,25 25 16,-1 0-1,-24 25-15,0 0 16,25 0-16,-25-1 16,-25 1-16,25 0 15,-24-25-15,24 25 0,-25-25 16,25 25-16,-25-25 15,25 25-15,-25-25 0,50 0 63,-25 24-47,25-24-16,0 25 15,-1-25 1,-24 25-16,25-25 0,-25 25 15,0 0 1,-25-25 0,1 0-1,-1 0 1,0 0-16,25-25 16,-25 25-16,25-25 31</inkml:trace>
  <inkml:trace contextRef="#ctx0" brushRef="#br0" timeOffset="3854.832">28798 16520 0,'0'-25'16,"0"50"0,0 0-1,0 0-15,0-1 16,0 1-16,0 0 16,0 0-16,0 0 0,0-1 15,0 1-15,0 0 16,0 0-16</inkml:trace>
  <inkml:trace contextRef="#ctx0" brushRef="#br0" timeOffset="4128.194">28873 16644 0,'0'-25'31,"0"50"-15,-25-25 0,25 25-1,-25-25-15,25 25 0,-25-25 16,25 24-16,0 1 16,0 0-1,0 0-15,25-25 0,-25 25 16,25-25-16,0 0 15,-1 0-15,1 0 16,0 0-16</inkml:trace>
  <inkml:trace contextRef="#ctx0" brushRef="#br0" timeOffset="4936.101">29071 12502 0,'25'-25'16,"0"25"-1,0 0 17,-1 0-17,1 0 1,0 0-16,-25 25 0,25-25 16</inkml:trace>
  <inkml:trace contextRef="#ctx0" brushRef="#br0" timeOffset="5137.827">29121 12675 0,'0'25'15,"25"-25"1,-1 0-1,1 25-15,0-25 16,0 0-16,0 0 0</inkml:trace>
  <inkml:trace contextRef="#ctx0" brushRef="#br0" timeOffset="5563.957">29989 12254 0,'0'0'0,"0"-25"15,0 50 16,-25-25-15,25 24-16,-25 1 0,0 0 16,1 0-16,-1-25 0,0 25 15,0-1-15,0 1 0,1 0 16,-1-25-16,0 25 0,0 0 0,0-25 16,1 24-16,-1-24 0,25 25 15,-25-25-15,25 25 0,-25-25 16,25 25-16,0 0 15,0-1-15,0 1 16,0 0-16,25 0 16,-25 0-16,25-1 0,0-24 15,-1 25-15,1 0 0,0 0 0,0 0 16,0-1-16,-1-24 0,1 25 0,25 0 16</inkml:trace>
  <inkml:trace contextRef="#ctx0" brushRef="#br0" timeOffset="6655.925">32593 12080 0,'0'0'0,"0"-25"16,25 25-16,-25 25 15,0-50 1,0 50 0,25-25-1,0 25 1,0-1-16,-1 1 16,1 0-16,0 0 0,0 0 15,0-25-15,-25 25 0,24-25 16,1 0-16,0 24 0,0 1 0,0-25 15,-1 25-15,1-25 0,0 0 16,-25 25-16,25-25 0,0 0 0,-1 0 16,-48 0 15,-1 0-15,0 0-16,25 25 0,-25-25 15,0 0-15,1 24 16,-1 1-16,0-25 0,0 25 0,0 0 15,1 0-15,-1-1 0,0 1 0,0 0 16,25 0-16,-25 24 0,1-24 0,-1 0 16,25 0-16,-25 0 0,0-1 15</inkml:trace>
  <inkml:trace contextRef="#ctx0" brushRef="#br0" timeOffset="11382.895">32643 10889 0,'25'0'0,"-25"-25"16,0 50 46,25 0-46,-25 0-16,24 0 0,-24-1 15,0 1-15,0 0 0,0 0 16,0 0-16,0-1 0,0 1 16,25 0-16,-25 0 15,0 0-15,25-25 0,-25 25 16,25-25 0,-25-25 30,25 0-46,-25 0 16,24 0-16,-24 0 0,25 25 16,-25-24-16,25-1 0,-25 0 0,0 0 15,25 0-15,-25 1 0,25-1 0,-25 0 16,24 0-16,-24 0 0,0 1 0,0-1 16,0 0-1,0 50 16,0 0-15</inkml:trace>
  <inkml:trace contextRef="#ctx0" brushRef="#br0" timeOffset="11957.845">32693 10840 0,'24'24'63,"-24"1"-48,25 0-15,-25 0 16,0 0-16,0-1 0,0 1 16,0 0-16,0 0 15,0 0-15,0-1 16,0 1-16,0 0 15,0 0 32,25-25-47,-25-25 16,25 25-16,-25-25 16,0 0-16,25 25 0,-25-24 0,24-1 15,-24 0-15,25 0 0,-25 0 16,25 25-16,-25-24 0,0-1 0,0 0 15,25 0-15,-25 0 0,25 25 0,-25-24 16,24-1-16,-24 0 16,0 50 31,0 0-32</inkml:trace>
  <inkml:trace contextRef="#ctx0" brushRef="#br0" timeOffset="19218.767">22895 16917 0,'0'0'0,"-25"49"15,0 1-15,0 0 0,25 24 0,-24-24 16</inkml:trace>
  <inkml:trace contextRef="#ctx0" brushRef="#br0" timeOffset="54614.532">13196 14263 0,'0'0'15,"-25"99"-15,25 0 0</inkml:trace>
  <inkml:trace contextRef="#ctx0" brushRef="#br0" timeOffset="63438.362">1215 12774 0,'0'-24'0,"-24"24"15,24-25-15,-25 25 16,25-25-1,-25 25 1,25 25 0,0 0-1,0-1 1,-25-24-16,25 25 0,0 0 0,0 0 16,-25 0-16,25 24 0,0-24 15,0 0-15,0 0 0,25-1 0,-25 1 16,0 0-16,0 0 0,0 0 15,25-25-15,-25 24 0,25-24 16,-25 25-16,25-25 16,-1 0-16,1-25 15,0 25-15,0-24 16,-25-1-16,25 25 0,-25-25 16,24 0-16,-24 0 0,0 1 0,25-1 15,-25 0-15,0 0 0,0 0 0,0 1 16,0-1-16,-25 0 0,25 0 0,0 0 15,-24 25-15,24-24 0,0-1 0,-25 0 16,0 25-16,25-25 0,-25 25 16,25-25-16,-25 25 0,1 0 15,-1 25-15,0-25 16,25 25-16,-25-25 16,25 25-16,-25-25 0,25 25 0,-24-1 15,24 1-15,0 0 16,0 0-16,0 0 15,0-1-15,24 1 16,-24 0-16,25-25 0,0 25 16,0-25-16,0 0 15,-25 25-15,24-25 0,1 0 16,0 0-16,0-25 0,0 25 16</inkml:trace>
  <inkml:trace contextRef="#ctx0" brushRef="#br0" timeOffset="63687.245">1513 12849 0,'0'25'15,"0"-1"1,0 1-16,0 0 16,0 0-16,0 0 0,0-1 15,0 1-15,0 0 16,0 0-16,0 0 16</inkml:trace>
  <inkml:trace contextRef="#ctx0" brushRef="#br0" timeOffset="93693.419">1513 13072 0,'-25'0'16,"25"25"-1,-25-25 1,1 0-1,24 25 1,-25-25 0,25 24-16,0 1 0,0 0 15,-25 0 1,25 0-16,0 0 16,0-1-1,0 1 1,25-25-16,-25 25 15,25-25 1,-25-25-16,24 25 16,-24-25-1,25 1-15,0-1 16,-25 0-16,0 0 16,25 0-16,-25 0 0,0 1 15,0-1-15,0 0 0,0 0 16,0 0-16,0-24 0,0 24 0,0 0 15,-25 0-15,25 1 0,0-1 0,-25-25 16,25 25-16,0 1 0,-25-1 0,25 0 16,0 0-16,-24 0 15,24 50 32,0 0-47,0 0 16,24 0-16,-24-1 0,0 1 0,0 0 15,25 0-15,-25 24 0,0-24 0,25 25 16,-25-25-16,0 24 0,25-24 16,-25 0-16,0 24 0,0-24 0,0 0 15,25 0-15,-25 0 0,0 0 0,0-1 16,0 1-16,0 0 0,24 0 16,-24 0-16</inkml:trace>
  <inkml:trace contextRef="#ctx0" brushRef="#br0" timeOffset="94490.248">1513 13146 0,'0'25'15,"-25"-25"1,25 25 0,-25-25-16,25 25 15,0 0-15,0 0 16,0-1-1,0 1-15,0 0 16,0 0 0,25-25-1,0 0 1,0 0 0,-25-25-16,25 0 15,-25 0-15,0 1 16,24 24-16,-24-25 0,0 0 15,0 0-15,0 0 0,0 0 0,0 1 16,0-1-16,0 0 0,0 0 0,0 0 16,-24 1-16,24-26 0,0 25 0,-25 0 15,25 1-15,0-26 0,-25 25 0,25 0 16,-25 1-16,25-1 0,0 0 0,0 0 16,-25 0-16,25 1 0,0 48 31,0 1-16,25-25-15,-25 25 0,0 0 16,25 0-16,-25-1 0,0 1 0,25 0 16,-25 0-16,0 0 0,25-1 0,-25 1 15,0 25-15,24-25 0,-24-1 0,0 1 16,0 0-16,25 0 0,-25 0 16,0-1-16,0 1 0,0 0 0,0 0 0,25 0 15,-25 0-15,0-1 16,0 1-16,0 0 0,0 0 15</inkml:trace>
  <inkml:trace contextRef="#ctx0" brushRef="#br0" timeOffset="104530.539">1836 12923 0,'0'-25'94,"24"25"-79,-24-24-15,25 24 16,0 0-16,0 0 16</inkml:trace>
  <inkml:trace contextRef="#ctx0" brushRef="#br0" timeOffset="104705.656">1860 13122 0,'25'0'31,"-25"-25"-31,25 25 16,0 0-16,0 0 0,-1-25 15</inkml:trace>
  <inkml:trace contextRef="#ctx0" brushRef="#br0" timeOffset="105718.264">1513 13047 0,'0'25'47,"0"0"-32,0 0-15,0-1 16,0 1-16,25-25 15,-25 25-15,0 0 0,0 0 16,25 0-16,-25-1 0,0 1 16,0 0-1,24 0 1,-24-50 0,0 0-1,0 0 1,25 25-16,-25-24 0,0-1 15,0 0-15,0 0 16,0 0-16,0 0 0,0 1 16,0-1-16,0 0 0,0 0 15,0 0-15,0 50 47,0 0-31</inkml:trace>
  <inkml:trace contextRef="#ctx0" brushRef="#br0" timeOffset="106226.652">2555 12551 0,'0'-25'0,"25"25"0,-50 0 78,25 25-78,0 0 16,-25-25-16,25 25 0,-25 0 0,0-1 15,25 1-15,-24 0 0,-1 0 0,25 0 16,-25-1-16,0 1 0,25 0 0,-25 0 15,1 0-15,24-1 0,-25 1 0,25 0 16,-25 0-16,25 0 0,0-1 16,0 1-16,-25-25 0,25 25 15,25-25-15,-25 25 0,25 0 16,0-25 0,-1 24-16,1-24 0,0 25 15,25-25-15,-26 0 0,1 25 0,25-25 16,-25 0-16,24 25 0</inkml:trace>
  <inkml:trace contextRef="#ctx0" brushRef="#br0" timeOffset="107038.073">4366 11906 0,'-25'0'0,"50"0"63,-1 0-48,1 25-15,0-25 0,0 0 16,0 25-16,-1-25 0,1 25 0,25-25 15,-25 24-15,-1-24 0,26 0 0,-25 25 16,24-25-16,-24 0 0,0 0 0,25 0 16,-25 0-16,-1 0 0,1 0 0,0 0 15,0 0-15,0 0 0,-1-25 16,1 25-16,-50 25 47,25 0-32,-24 0-15,24 0 0,-25-1 16,25 1-16,-25 25 0,0-25 0,0 24 16,1-24-16,-1 25 0,0-1 0,0 1 15,0-25-15,0 24 0</inkml:trace>
  <inkml:trace contextRef="#ctx0" brushRef="#br0" timeOffset="110652.412">1339 14064 0,'-24'0'31,"24"25"-31,0 0 16,0 0 0,0-1-16,0 1 0,0 0 15,0 0-15,0 24 0,0-24 16,24 0-16,-24 0 0,0 0 0,0 0 15,0-1-15,25-24 0,-25 25 0,0 0 16,25-25-16,-25 25 16,25-25-16,0 0 15,-1-25-15,1 0 16,-25 0-16,25 1 16,-25-1-16,25 0 0,-25 0 15,0 0-15,0 0 16,0 1-16,-25-1 0,25 0 15,-25 0-15,0 0 0,25 1 16,-24 24-16,-1-25 0,25 0 0,-25 25 16,0-25-16,0 25 15,1 0-15,-1 25 16,0-25 0,25 25-16,0 0 15,0-1 1,25-24-16,-25 25 0,25-25 15,-25 25-15,24-25 0,1 25 16,0-25-16,-25 25 16,25-25-16,0 0 0</inkml:trace>
  <inkml:trace contextRef="#ctx0" brushRef="#br0" timeOffset="111029.18">1612 14287 0,'25'-24'16,"0"24"-1,-25-25 1,25 25-16,0 0 0,-1 25 15,-24-1 1,25-24-16,-25 25 16,0 0-16,0 0 15,-25 0-15,25 0 16,-24-1-16,24 1 0,-25 0 16,25 0-16,0 0 15,25-25 32,-25-25-47,24 25 0,1-25 16,0 0-16,0 0 0,0 25 15</inkml:trace>
  <inkml:trace contextRef="#ctx0" brushRef="#br0" timeOffset="111242.582">2158 14263 0,'0'-25'32,"25"25"-17,0 0 1,-1 0-16,1 0 15,0 0-15</inkml:trace>
  <inkml:trace contextRef="#ctx0" brushRef="#br0" timeOffset="111410.495">2208 14387 0,'-25'0'0,"50"0"31,-1 0-15,1-25-16,0 25 15</inkml:trace>
  <inkml:trace contextRef="#ctx0" brushRef="#br0" timeOffset="111790.3">3076 13767 0,'0'-25'16,"0"50"-1,-25-25 1,25 24-16,-25 1 16,25 0-16,-25-25 0,1 25 0,24 0 15,-25-1-15,0 1 0,0-25 0,0 25 16,1 0-16,-1 0 0,0-1 0,0 1 16,0 0-16,1 0 0,-1 0 15,25-1-15,0 1 16,0 0-16,25-25 15,-25 25-15,24-25 16,1 0-16,25 0 0,-25 0 0,-1 0 16,26 25-16,-25-25 0,24 0 0,1 0 15,0 0-15,-1 0 0</inkml:trace>
  <inkml:trace contextRef="#ctx0" brushRef="#br0" timeOffset="112480.921">5011 12923 0,'24'0'47,"-24"25"-47,25-25 16,0 0-16,0 0 15,0 25-15,-1-25 0,1 0 0,0 0 16,0 0-16,24 25 0,-24-25 0,25 0 15,-25 0-15,-1 0 0,26 0 0,-25 0 16,0 24-16,-1-24 0,1 0 0,0 0 16,-25 25-16,25-25 15,-25 25-15,0 0 0,-25-25 16,25 25-16,-25-1 0,0-24 0,1 25 16,-1 0-16,0 25 0,-25-25 15,26-1-15,-26 1 0,25 25 0,-24-25 16,24-1-16,-25 26 0,25-25 0</inkml:trace>
  <inkml:trace contextRef="#ctx0" brushRef="#br0" timeOffset="113494.492">3249 14461 0,'0'25'16,"0"0"15,0 0-15,0-1-1</inkml:trace>
  <inkml:trace contextRef="#ctx0" brushRef="#br0" timeOffset="113681.896">3324 15056 0,'0'0'16,"0"25"-16,0 0 16</inkml:trace>
  <inkml:trace contextRef="#ctx0" brushRef="#br0" timeOffset="114565.951">2034 16346 0,'0'0'0,"-25"0"16,25 25 15,-25-25-31,25 25 0,0 0 16,0 0-16,0-1 15,0 1-15,0 0 0,0 0 0,0 0 16,0-1-16,0 1 0,0 0 16,0 0-16,25 0 0,-25-1 15,25-24-15,0 0 16,0 0 0,-1-24-16,1 24 15,0-25-15,-25 0 0,25 25 0,-25-25 16,25 0-16,-25 1 0,24 24 0,-24-25 15,25 0-15,-25 0 0,0 0 0,0 1 16,0-1-16,0 0 0,-25 0 16,1 0-16,24 0 15,-25 25-15,0-24 0,0 24 16,0-25-16,1 25 0,-1 0 16,0 0-16,0 0 0,0 0 15,1 25-15,-1-25 0,0 24 16,0-24-16,25 25 0,-25-25 0,25 25 15,0 0-15,0 0 16,0 0-16,25-1 16,0 1-16,0 0 15,0-25-15,-1 25 0,1-25 0,-25 25 16,25-25-16,0 24 0,0-24 0,24 0 16,-24 0-16</inkml:trace>
  <inkml:trace contextRef="#ctx0" brushRef="#br0" timeOffset="114846.306">2431 16694 0,'0'0'0,"25"24"16,-25 1 0,0 0-16,0 0 15,0 0-15,24-1 0,-24 1 16,0 0-16,0 0 16,0 0-16,0-1 15,0 1-15,0 0 16</inkml:trace>
  <inkml:trace contextRef="#ctx0" brushRef="#br0" timeOffset="115149.185">2431 16694 0,'0'0'0,"25"0"31,-1 0 1,1 0-32,0 0 15,0 0-15,-25 24 16,25-24-16,-25 25 0,24 0 16,-24 0-16,0 0 0,25-25 15,-25 24-15,0 1 0,-25-25 16,25 25-16,0 0 0,0 0 15,-24-25-15,24 24 0,0 1 0,-25 0 16,0 0-16,0-25 16</inkml:trace>
  <inkml:trace contextRef="#ctx0" brushRef="#br0" timeOffset="115365.073">2753 16545 0,'25'0'0,"0"0"31,0 0-15,0 0-1</inkml:trace>
  <inkml:trace contextRef="#ctx0" brushRef="#br0" timeOffset="115529.978">2778 16768 0,'0'0'0,"25"0"15,0-25 1,0 25 0,-1-25-16,1 25 15</inkml:trace>
  <inkml:trace contextRef="#ctx0" brushRef="#br0" timeOffset="115885.774">3398 16247 0,'-25'0'31,"25"25"-31,0 0 15,0-1-15,-24 1 16,24 0-16,0 0 0,-25 0 0,25 0 16,-25-25-16,25 24 0,-25 1 0,25 0 15,0 0-15,-25 0 0,25-1 16,0 1-16,0 0 0,0 0 16,0 0-16,0-1 15,25 1-15,0-25 16,0 25-16,0-25 0,-1 0 0,1 25 15,0-25-15,0 25 0,24-25 0,-24 0 16,25 0-16,-25 24 0,24-24 0</inkml:trace>
  <inkml:trace contextRef="#ctx0" brushRef="#br0" timeOffset="116693.821">6052 15677 0,'0'0'0,"-24"0"16,48 0 31,-24 24-16,25-24-31,0 0 16,0 0-16,0 0 15,-1 0-15,1 0 0,-25 25 16,25-25-16,0 0 0,-25 25 15,25 0-15,-25 0 16,24-1-16,-24 1 16,0 0-16,0 0 0,-24 0 15,24-1-15,-25 26 16,0-50-16,0 25 0,25 0 0,-25-1 16,1 26-16,-26-25 0</inkml:trace>
  <inkml:trace contextRef="#ctx0" brushRef="#br0" timeOffset="139445.819">11286 16842 0,'0'25'15,"-25"-25"-15,25 25 16,0 0-16,-24 0 15,24-1-15,0 1 0,0 0 0,0 0 16,0 0-16,0 24 0,0-24 0,0 0 16,0 0-16,0-1 0,-25-24 0,25 25 15,0 0-15,0 0 0,0 0 0,0-1 16,0 1-16,0 0 16</inkml:trace>
  <inkml:trace contextRef="#ctx0" brushRef="#br0" timeOffset="139738.17">11212 16867 0,'0'-25'15,"25"25"1,-1 0-16,1 0 15,0 0 1,0 0-16,0 0 0,-1 0 16,1 25-16,0 0 15,-25 0-15,25 0 0,-25-1 16,0 1-16,0 0 16,-25-25-16,25 25 0,0 0 0,-25-25 15,25 24-15,-25 1 0,1-25 16,24 25-16,-25-25 0,25 25 15</inkml:trace>
  <inkml:trace contextRef="#ctx0" brushRef="#br0" timeOffset="140137.966">11559 17066 0,'25'0'0,"-25"24"16,25-24 0,-1 0-16,1-24 15,0 24 17,-25-25-32,-25 25 15,25-25 1,-25 25-16,1 0 15,-1 0 1,0 25 0,25 0-1,-25-25-15,25 24 16,0 1-16,0 0 0,0 0 16,0 0-16,0-1 15,25 1-15,-25 0 16,25-25-16,-25 25 15,25-25-15,-1 0 16</inkml:trace>
  <inkml:trace contextRef="#ctx0" brushRef="#br0" timeOffset="140426.795">11733 17090 0,'0'0'0,"0"-24"16,0 48-1,24 1 1,-24 0-16,0 0 16,0 0-1,0-1-15,0 1 32,25-50-1,-25 1-16,25 24-15,-25-25 16,0 0-16,25 25 0,-25-25 0,0 0 16,25 25-16,-25-24 0,0-1 0,24 0 15,-24 0-15,25 0 0,0 1 16</inkml:trace>
  <inkml:trace contextRef="#ctx0" brushRef="#br0" timeOffset="140862.115">12526 16818 0,'-24'0'31,"24"24"-31,0 1 16,0 0-16,0 0 0,0 0 0,0-1 0,0 1 16,0 0-16,0 0 0,0 0 15,0-1-15,0 1 0,0 0 0,0 0 16,0 0-16,0-1 0,-25 1 15</inkml:trace>
  <inkml:trace contextRef="#ctx0" brushRef="#br0" timeOffset="141270.705">12427 17090 0,'0'-24'0,"0"-1"16,25 25-1,0 0 1,0 0-16,-1 0 16,1 0-16,0 0 15,0 0-15,0 0 0,-1 25 16,1-25-16,0 24 16,0 1-16,-25 0 15,25-25 1,-25 25-16,0 0 0,0-1 31,24-24-15,1 0-1,-25-24-15,25 24 16,-25-25-16,0 0 16,0 0-1,0 0-15,0 1 16,-25 24-16,25-25 0,-25 25 15,25-25 1,-24 25 0</inkml:trace>
  <inkml:trace contextRef="#ctx0" brushRef="#br0" timeOffset="141742.541">12948 17066 0,'0'24'0,"0"1"15,0 0 1,25 0-16,-25 0 0,0-1 16,0 1-16,0 0 0,0 0 15,0 0-15,0-1 16,0 1-16,0 0 15,-25-25-15,25 25 16,0-50 15,0 0-15,0 0-16,0 1 0,0-1 16,0 0-16,25 0 0,-25 0 15,0 1-15,25-26 0,-25 25 16,0 0-16,24 1 0,-24-1 0,25 0 15,-25 0-15,25 0 0,0 1 16,0 24-16,-25-25 16,24 25-16,-24 25 15,25-25-15,-25 24 0,0 1 16,0 0-16,0 0 16,0 0-16,0-1 0,-25 1 15,25 0-15,-24-25 16,24 25-16,-25 0 0,0-1 15</inkml:trace>
  <inkml:trace contextRef="#ctx0" brushRef="#br0" timeOffset="141946.424">13221 16942 0,'0'-25'16</inkml:trace>
  <inkml:trace contextRef="#ctx0" brushRef="#br0" timeOffset="142291.075">13469 16942 0,'-25'0'32,"25"24"-32,-25-24 15,25 25-15,-24 0 16,-1 0-16,25 0 0,-25-25 16,25 24-16,0 1 0,-25-25 0,25 25 15,0 0-15,0 0 16,0-1-16,25-24 15,-25 25-15,25-25 0,0 0 16,-1 0-16,1 0 16,0 0-16,0 0 0,-25-25 15,25 25-15,-1 0 0</inkml:trace>
  <inkml:trace contextRef="#ctx0" brushRef="#br0" timeOffset="144157.573">11385 17686 0,'0'-25'15,"25"25"-15,-25-25 16,0 0 0,0 1-1,-25 24-15,25-25 16,-24 25-16,24-25 15,-25 25-15,0 0 0,0 0 16,0 25-16,1-25 16,24 25-16,-25-25 0,25 24 15,0 1-15,0 0 16,0 0 0,25-25-16,-25 25 15,24-25-15,1 0 0,0-25 16,0 25-16,0 0 0,-1-25 15,1 25-15,0-25 16,0 0-16,-25 1 16,25 24-16,-25-25 0,0 0 15,0 0-15,-25 25 47,25 25-47,0 0 0,0 0 16,0-1-1,0 1 1,25-25 0,-1 0-1,1 0 1,0-25 0,0 1-16,-25-1 15,25 0 1,-25 0-16,0 0 15,0 50 1,0 0 0,0 0-1,0 0 1,0-1-16,0 1 0,0 0 16,0 0-16,0 0 15,24-25-15,-24 24 16,25-24 15,-25-24-15,25 24-16,-25-25 0,25 25 15,-25-25-15,25 25 0,-1-25 16,1 25-16,0-25 16,0 25-16,0 0 15,-1 0 1,-24 25-16,25-25 15,-25 25 1,25-25 0,-25 25-1,25-25 1,0 0 0,-1 0-1,1 0 1,-25-25-16,25 25 0,0 0 15,-25-25 17</inkml:trace>
  <inkml:trace contextRef="#ctx0" brushRef="#br0" timeOffset="144349.465">12154 17388 0,'0'0'15,"0"25"1,25-25 0,-25 25-1,0-1-15,0 1 16,25-25-16</inkml:trace>
  <inkml:trace contextRef="#ctx0" brushRef="#br0" timeOffset="144865.283">12303 17512 0,'0'-25'0,"-25"50"62,25 0-46,0 0 0,0 0-1,0-1-15,0 1 16,0 0-1,25 0-15,-25 0 16,0-1 0,25 1-1,-25 0-15,-25-25 16,25 25-16,0 0 16,-25-25-1,1 0 1</inkml:trace>
  <inkml:trace contextRef="#ctx0" brushRef="#br0" timeOffset="145284.907">12526 17487 0,'0'25'0,"0"0"16,0 0-1,0 0-15,0-1 16,0 1 0,25-25-16,-25 25 15,25-25 32,-25-25-31,0 0-16,25 25 15,-25-24-15,25-1 0,-25 0 16,24 25-16,-24-25 0,25 25 16,0 25-1,-25 0 1,25 0-16,-25-1 15,0 1-15,25-25 16,-25 25-16,0 0 16,24-25-16</inkml:trace>
  <inkml:trace contextRef="#ctx0" brushRef="#br0" timeOffset="147071.347">12973 17512 0,'0'25'78,"25"-25"-78,-25 25 16,24-25 15,1 0 0,0 0-15,0 0-1,0 0-15,-1 0 16,1 0 0,-25 25-16,25-25 15,-25 24-15,25-24 0,-25 25 16,25-25-1,-25 25-15,0-50 32,25 25-17,-1 0 1,1 0 0,-25-25-16,25 25 15,0 0 1,0 0-1,-1 0 1,1 0 0,0 0-1,0 0 1,-25 25-16,25-25 16,-1 0-16,1 0 15,0 0 1,0 0-1,0 0-15,-1 0 32,-48 0-1,48 0 63,-24 25-94,25-25 0,0 0 15,0 25-15,0-25 16,-1 0-16,1 0 0,0 0 16,0 0-16,0 0 0,-1 0 15,-24-25-15,25 25 0,0 0 16,-25-25-1,-25 25 17,0 0-17,1 0 1,-1 0-16,0 0 31,25 25-15,25-25-1,0 0 1,-25-25 0,24 25-16,1-25 15,-25 1 1,25 24-16,-25-25 0,0 0 16,0 0-16,0 0 0,0 0 15,0 1-15,0-1 0,0 0 16,25 0-16,-25 0 15,0 50 17,0 0-17,0 0-15,0 0 0,-25-1 0,25 1 16,0 25-16,0-25 0,0 0 0,0 24 16,0-24-16,0 0 0</inkml:trace>
</inkml:ink>
</file>

<file path=ppt/ink/ink2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1-09-25T07:22:02.186"/>
    </inkml:context>
    <inkml:brush xml:id="br0">
      <inkml:brushProperty name="width" value="0.05292" units="cm"/>
      <inkml:brushProperty name="height" value="0.05292" units="cm"/>
      <inkml:brushProperty name="color" value="#FF0000"/>
    </inkml:brush>
  </inkml:definitions>
  <inkml:trace contextRef="#ctx0" brushRef="#br0">28550 3249 0,'0'25'93,"0"74"-93,0-49 16,0 24-16,0 1 16,0 49-16,0-50 15,0 75-15,0-74 16,0 24-16,0-25 15,0 50-15,0-49 16,0-1-16,0-24 16,0-1-16,0-24 15,0 25-15,0 24 16,0-49-16,0 0 16,0 24-16,0 1 15,0 0-15,0-1 16,0-24-16,0 0 15,0 24-15,0 1 16,0 0-16,0-26 16,0 1-16,0 50 15,0-51-15,0 26 16,0-25-16,0 49 16,0-49-16,25 25 15,-25-26-15,0 26 16,0-25-1,0 0 1</inkml:trace>
  <inkml:trace contextRef="#ctx0" brushRef="#br0" timeOffset="1903.911">28476 3101 0,'25'0'234,"74"0"-218,0 0-16,50 0 16,0 0-16,24 0 15,1 0-15,24 0 16,-98 0-16,48 0 16,-48-25-16,-26 25 15,0-25-15,-49 25 16,25 0-16,-25 0 15,-1 0 95,-24 50-95,25 24 1,-25-24-16,0 24 16,25 25-16,-25-49 15,25 74-15,-25-25 16,25-24-16,-25 24 16,0 0-1,0-25-15,25 1 16,-25-26-16,24 26 15,-24-1-15,25-24 16,-25-1-16,0-24 16,0 50-16,0-26 15,0 26-15,0-26 16,0 1-16,0-1 16,25 26-16,-25-25 15,0-1-15,0 1 16,0-1-16,0-24 15,0 25-15,0-25 16,0 24 0,0-24-16,0 0 15,0 0-15,0 24 16,0-24 0,-25-25-16,25 25 15,0 0-15,-25-25 16,1 24-1,-1-24-15,0 0 16,-25 25-16,1 0 16,24-25-16,-25 25 15,1-25 1,-1 25-16,0-1 16,1-24-16,-26 0 15,26 0-15,-26 0 16,51 0-16,-26 0 15,-24 0-15,24 0 16,-24 0-16,-50-24 16,49 24-16,26-25 15,-51 0-15,51 25 16,-1 0-16,-24 0 16,24-25-16,25 25 15,0 0-15,-24 0 16,24 0-1,25-25 95,0 1-95</inkml:trace>
  <inkml:trace contextRef="#ctx0" brushRef="#br0" timeOffset="2750.542">29046 2654 0,'0'25'62,"0"25"-46,0-26-16,0 1 15,0 0-15,0 0 16,0 0 0,0-1-1,25-24 1,-25 25-1</inkml:trace>
  <inkml:trace contextRef="#ctx0" brushRef="#br0" timeOffset="3359.194">28947 2604 0,'25'-24'172,"0"24"-157,-1-25-15,1 25 16,0 0-16,25-25 16,-25 25-1,24-25-15,-24 25 16,0 0-16</inkml:trace>
  <inkml:trace contextRef="#ctx0" brushRef="#br0" timeOffset="3887.891">29344 2778 0,'25'0'16,"0"0"47,-25 25-48,0 0 1,0 0-16,0 24 15,24-24-15,-24 0 16,0 0-16,0-1 16,0 1-1</inkml:trace>
  <inkml:trace contextRef="#ctx0" brushRef="#br0" timeOffset="5734.834">27682 4564 0,'0'25'47,"0"49"-31,0 1-16,0 24 16,0-49-16,0-26 15,0 26-15,0 0 16,0-26-16,0 26 15,0-25 1,-25-50 93,-49-99-109,74 74 16,-25 1-16,0-26 16,25 26-16,-25-1 15,25 25-15,0-24 16,0-1-16,0 25 16,0 0-16,0 1 15,0-1 32,25 25-31,-25-25-1,25 0-15,-25 0 16,50 25-16,-50-24 16,24 24-1,-24-25 1,25 25-1,0 25 48,0-25-47,-25 24-16,0 1 15,0 0 1,0 0 15,0 24 0,-25-49-31,0 25 16,0-25 0,25 25-1,50-25 79,-25 0-78,0 0-16,49 0 15,-49 0 1,-25 25-16,25-25 15,-1 25 1,1-25-16,-25 24 16,25-24-1,0 25 1,-25 0 0,0 0 15,0 0-31,-25-1 15,-25 1-15,1-25 16,-1 0-16,1 25 16,24-25-1,-25 0-15,1 0 16,24 0 0,0 0-16,0 0 15</inkml:trace>
  <inkml:trace contextRef="#ctx0" brushRef="#br0" timeOffset="6326.499">28104 4663 0,'0'50'47,"0"-25"-32,25 24-15,-25-24 16,24 0 0,-24 0-1</inkml:trace>
  <inkml:trace contextRef="#ctx0" brushRef="#br0" timeOffset="7646.337">27880 3398 0,'0'25'47,"25"25"-31,-25-26-16,0 1 15,25 0-15,0-25 16,-25 25 0,0 0 15,25-25 0,-25-25 78,0 0-93,0 0 31,0 0 0,49 25 0,-24 25-32,0 0 1,0 0-16,0 0 16,-1-25-1,-24 24-15,25-24 16,-25-24 46,25-1-46,-25-25-16,0 25 16,0 1-16,0-1 15,0 0-15,0 0 16,0 0-16,0 1 31,-25 24-31,25-25 31</inkml:trace>
  <inkml:trace contextRef="#ctx0" brushRef="#br0" timeOffset="8095.081">28352 3349 0,'0'24'47,"0"1"-31,25 25-16,-25-25 15,0 24-15,0 1 16,0-25-16,0 24 16,24-24-16,-24 25 15,0-25-15,0-1 16,25-24-1,-25 25-15</inkml:trace>
  <inkml:trace contextRef="#ctx0" brushRef="#br0" timeOffset="9169.004">27980 5556 0,'24'0'47,"-24"25"-47,25 0 16,0 24-16,-25-24 15,25 0 1,-25 0-16,25-25 31,-25-25 63,0 0-94,25 25 94,24 0-94,-49 25 15,25-25 1,-25 25-16,25-25 16,0 0-1,-25-25 32,0 0-31,0-24-16,0 24 15,0 0-15,0-25 16,-25 1-16,25 24 16,-25 25-1,0 0-15,25-25 16</inkml:trace>
  <inkml:trace contextRef="#ctx0" brushRef="#br0" timeOffset="9910.991">28377 5556 0,'0'25'31,"24"25"-15,1-1-16,-25-24 15,0 25-15,0-26 16,0 1-16,0 0 16,0-75 77,0 1-77,0-1 0,0 25-1,0 1 32,50 24 16,-25 24-48,-1-24-15,1 25 16,-25 0-16,25 0 15,-25 0-15,25-1 16,0 1-16,-25 0 16,24-25-16,-24 25 15,25-25 48,-25-50-48</inkml:trace>
  <inkml:trace contextRef="#ctx0" brushRef="#br0" timeOffset="10927.019">28947 3324 0,'-25'0'31,"25"25"0,0-1-31,0 1 0,0 0 16,0 0 15,25-25-31,-25 25 0,25-25 16,-25 24-1,25-24 1,-1 0 15,1 0-15,-25-24-1,25-1-15,-25 0 16,0 0-16,0 0 16,0 1-16,0-1 15,0 0 17,-25 25-17,25-25 1,-25 25-16,1 0 47</inkml:trace>
  <inkml:trace contextRef="#ctx0" brushRef="#br0" timeOffset="11328.799">29270 3423 0</inkml:trace>
  <inkml:trace contextRef="#ctx0" brushRef="#br0" timeOffset="11950.643">29567 3349 0,'0'24'78,"0"1"-62,0 0-1,0 0 1,25-25-1,0 0 1,0 0 31,-1 0-31,-24-25 15,0 0-16,0 0 1,-24 1 0,-1 24-1,0 0 1,0 0 0,0 0-1</inkml:trace>
  <inkml:trace contextRef="#ctx0" brushRef="#br0" timeOffset="12678.31">30014 3324 0,'24'0'63,"1"0"-32,0 0-15,-25 25-1,0-1 1,0 1 0,0 0-1,-25-25-15,25 25 16,-25-25 0,75 0 93,-25 0-109,24 0 16,-24 0-16,25 0 15,-25 0 1</inkml:trace>
  <inkml:trace contextRef="#ctx0" brushRef="#br0" timeOffset="13221.998">30411 3225 0,'0'0'0,"24"0"16,1 0 15,-25 24 0,0 1-15,0 0-1,25-25 32,0 0-31,0 25 0,24-25-16,1 25 15,-1-25-15,1 24 16,24-24-16,-24 0 15,-25 0-15,24 0 16,-24 0-16</inkml:trace>
  <inkml:trace contextRef="#ctx0" brushRef="#br0" timeOffset="24206.287">30336 6821 0,'0'50'94,"0"0"-94,0-1 15,0-24-15,0 25 16,0-1-16,0 1 16,0 24-16,0-24 15,0-1-15,0 1 16,0 0-16,0-1 15,0 1-15,0-25 16,0-1 0,-25 1-1</inkml:trace>
  <inkml:trace contextRef="#ctx0" brushRef="#br0" timeOffset="26103.078">30287 6697 0,'0'0'0,"24"0"15,26-25 1,-25 25-16,0 0 16,24-24-16,-24 24 15,25 0 1,-26 0-1,26 0-15,-25 0 16,0-25-16,-1 25 16,1 0-16,0 0 15,0 0-15,0 0 16,-1 0-16,1 0 16,0 0-16,0 0 15,0 0 1,-1 0-1,1 25-15,0-1 16,0 1 0,-25 0-1,25-25 1,-1 25-16,-24 0 0,25-1 16,-25 1-1,25 0 1,0 0-16,-25 0 15,25 24 1,-25-24-16,0 0 16,24 25-1,1-26-15,-25 1 16,0 0 0,0 0-16,0 0 15,0-1 1,0 1-1,0 0-15,0 0 16,0 0 0,-25-1-1,1 1 1,-1 0-16,0 0 16,0 0-1,0-25-15,1 49 16,-1-49-1,25 25-15,-25-25 16,0 25 0,0-25-1,1 0 1,-26 25 0,50-1-16,-25-24 15,0 25 1,1-25 15,-1 25-31,0 0 16,0-25-1,0 0 1,1 25-16,-1-25 16,-25 0-1,50 24-15,-25-24 16,1 0-16,-1 0 15,0 0 1,0 0 0,0 0 15,1 0-31,-1 0 16,0-24-1,0 24 16,25-25-15,-25 25-16,25-25 16,-24 25 15,24-25-15</inkml:trace>
  <inkml:trace contextRef="#ctx0" brushRef="#br0" timeOffset="33439.152">28401 9252 0,'-24'0'156,"-1"0"-156,0 0 15,0 0-15,-24 0 16,24 0 0,0 25 15,0 0-31,0-25 31,25 25 16,-24-25-16</inkml:trace>
  <inkml:trace contextRef="#ctx0" brushRef="#br0" timeOffset="51750.355">30262 12898 0,'74'0'109,"1"0"-109,222-24 31,-148-1-31,223-50 32,-223 75-32,-50 0 15,-24-24-15,-1 24 16,0-25 0,-24 25-1,-25 0 1,24 0-1,1 0 1,0 0 15,-1 0-15,1-25-16,-1 25 16,-24 0-16,25 0 15,-25 0 1,24 0-1,-24 0 1,25 0 0,-25 0 15,24 0-31,1 0 31,-25 0-31,-1 0 16,1 0 62</inkml:trace>
  <inkml:trace contextRef="#ctx0" brushRef="#br0" timeOffset="52795.436">32445 12601 0,'-25'0'31,"25"-25"-15,-25 25-16,50 0 188,74 25-173,-25 24 1,-24-24-1,-50 0 17,25-25-17,-50 0 110,-25 25-109,-49 0 0,50-1-16,-1-24 15,0 50-15,1-25 16,24-25-16,-25 25 15,25-25 17,1 0-17,24 24 17,-25-24 14</inkml:trace>
  <inkml:trace contextRef="#ctx0" brushRef="#br0" timeOffset="54030.305">30361 12799 0,'-25'0'94,"0"25"-79,-49 0 17,74 0-17,-25-25 1,25 24 218,50-24-218,-25 25-1,-1-25 17,-24 25-1</inkml:trace>
  <inkml:trace contextRef="#ctx0" brushRef="#br0" timeOffset="71726.538">2679 12824 0,'0'25'188,"0"0"-173,-25 24 1,25-24-1,0 25 1,0-26 15,0 1-15,25-25 234,-25-25-234,0-24-1,0 24 16,0 0 16,0 0 31,0 1-46,0-1 61,25 25-77,-50 0 172,0 0-173,25 25 16,0-1 1,-25-24-17</inkml:trace>
  <inkml:trace contextRef="#ctx0" brushRef="#br0" timeOffset="72431.136">2555 12675 0,'0'25'109,"0"0"-93,25 0-1,-25-1 1,0 1-16,0 0 16,0 0-1,0 0 1,24-25 46,1 0 16</inkml:trace>
  <inkml:trace contextRef="#ctx0" brushRef="#br0" timeOffset="73126.368">2803 12750 0,'0'24'78,"0"51"-46,0-50-17,0 24 1,0-24-1,-25-25 1,25 25 15,0 0 16,0-1-31,0 1-1</inkml:trace>
  <inkml:trace contextRef="#ctx0" brushRef="#br0" timeOffset="74231.736">2927 12898 0,'25'-24'141,"99"-1"-126,-75 0 1,1 25 0,-25 0 30,-25 25 1,0 0-31,0-1-16,0 1 31,-50 0-31,25 0 16,50 0 156,25-1-157,-25-24 1,24 0 0,-49 25-1,-25-25 32,-24 0-31,-50 0-1,74 0-15,-50 0 16,1 0 0,49 0-1,0 0 1,1 0 31,-1 0-32,25-49 17</inkml:trace>
  <inkml:trace contextRef="#ctx0" brushRef="#br0" timeOffset="74710.462">3671 12303 0,'0'50'47,"0"49"-32,0-25-15,0-49 16,0 0 0,0 0-16,0 0 15</inkml:trace>
  <inkml:trace contextRef="#ctx0" brushRef="#br0" timeOffset="75070.256">3919 12576 0,'0'25'16,"0"0"-1,0-1-15,-25 26 16,1-25-16,24 24 16,-25-49-1,25 25-15,-25-25 0,25 25 16,0 0 0,-25-25 30</inkml:trace>
  <inkml:trace contextRef="#ctx0" brushRef="#br0" timeOffset="75830.822">3994 12799 0,'24'0'31,"1"0"0,0 0 1,-25 50 15,0-25-32,0-1 16,25-24-15,0 25 15,-1-25-15,1 25 0,0-25-1,0 0 16,-25 25 16,-25 24-31,-49-49 0,49 0-1,25 25 16,-50-25-15,50-124 0,0 75-16</inkml:trace>
  <inkml:trace contextRef="#ctx0" brushRef="#br0" timeOffset="76279.565">4217 12254 0,'25'0'47,"24"49"-32,1 26 1,-1 24-1,-49 0 1,50-49-16,-50-1 16,25-49 62,-25 25-78</inkml:trace>
  <inkml:trace contextRef="#ctx0" brushRef="#br0" timeOffset="76640.358">4564 12402 0,'0'25'15,"0"74"1,0 1 0,0-26 15,0-49-16,0 24 1,0-24 0,0 0 15,50-25 16</inkml:trace>
  <inkml:trace contextRef="#ctx0" brushRef="#br0" timeOffset="77341.957">4713 12526 0,'0'-24'47,"25"24"-31,-1 0-16,26 0 15,-50 24 64,0 51-64,-50-50 1,26-1-1,24 1 1,24-25 47,26 50-48,-25-50 1,0 0-1,0 0-15,-25 25 32,0-1-1,0 26-15,-75 0-1,-49-26 1,25 26-1,24 0 1,26 24 15,49-49-31</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07506" units="1/cm"/>
          <inkml:channelProperty channel="Y" name="resolution" value="32.82051" units="1/cm"/>
          <inkml:channelProperty channel="T" name="resolution" value="1" units="1/dev"/>
        </inkml:channelProperties>
      </inkml:inkSource>
      <inkml:timestamp xml:id="ts0" timeString="2021-09-20T08:42:13.763"/>
    </inkml:context>
    <inkml:brush xml:id="br0">
      <inkml:brushProperty name="width" value="0.05292" units="cm"/>
      <inkml:brushProperty name="height" value="0.05292" units="cm"/>
      <inkml:brushProperty name="color" value="#FF0000"/>
    </inkml:brush>
  </inkml:definitions>
  <inkml:trace contextRef="#ctx0" brushRef="#br0">11584 12675 0,'25'0'188,"-1"0"-126</inkml:trace>
  <inkml:trace contextRef="#ctx0" brushRef="#br0" timeOffset="350.581">11708 12551 0,'0'-25'47,"25"25"-47,-1 0 16,1 0-1,-25-24-15,25 24 0,0 0 16,0 0-16,-1 0 16,-24-25-16,25 25 0,0 0 15,0 0 1,0 0-16,-1 0 16,1 0-1</inkml:trace>
  <inkml:trace contextRef="#ctx0" brushRef="#br0" timeOffset="1303.871">11757 12576 0,'0'25'63,"0"0"-48,0-1-15,0 1 16,0 0-16,0 0 15,0 0-15,0-1 16,0 1-16,0 0 0,0 0 16,0 0-16,0 24 0,0-24 15,0 0-15,0 0 0,0-1 16,0 1-16,0 0 0,0 0 16,25 0-16,-25-1 0,0 1 15,0 0-15,0 0 0,0 0 16,0 0-16,0-1 0,0 1 15,0 0-15,0 0 0,0 0 0,0 24 16,0-24-16,0 0 0,0 0 0,0-1 16,0 1-16,0 0 0,0 0 0,0 0 15,0-1-15,0 1 0,0 0 16,0 0-16,0 0 0,0-1 16,0 1-16,0 0 0,0 0 15,0 0-15,0-1 0,0 1 16,0 0-16,0 0 15,0 0-15,0-1 0,0 1 16,0 0-16,0 0 16,-25 0-16,25-1 0,0 1 15,0 0-15,0 0 16,0 0-16,0-1 16,0 1-16,0 0 0,0 0 15,-24 0-15,24 0 16,0-1-16,0 1 15,0 0-15,0 0 0,0 0 16,0-1-16,0 1 0,0 0 16,0 0-16,0 0 0,0-1 15,0 1-15,0 0 0,0 0 16,0 0-16,0-1 0,0 1 16,0 0-16,0 0 0,-25 0 15,25-1-15,0 1 0,0 0 16,0 0-16,0 0 15,0-1-15,-25-24 0,25 25 16,0 0-16,0 0 0,0 0 16,0-1-16,0 1 15,0 0 1,0 0 0,25-25-1,-25 25-15,0-1 16,25-24-16,-25 25 15,24 0 1,-24 0-16,25-25 16,0 25-16,0-25 15,0 25-15,-1-25 0,1 0 16,0 0-16,25 0 0</inkml:trace>
  <inkml:trace contextRef="#ctx0" brushRef="#br0" timeOffset="3435.915">13940 12254 0,'25'0'125,"0"0"-109,0 0-16,173 446 1016</inkml:trace>
  <inkml:trace contextRef="#ctx0" brushRef="#br0" timeOffset="5215.943">13990 12477 0,'0'-25'16,"-25"25"-16,25-25 16,-25 25-1,25-25-15,25 25 125,0-24-125,0 24 16,-1 0-16,1 0 0,0 0 15,0 0-15,0 0 0,-1 0 16,1 0-16,0 0 0,0 0 16,0 0-16,-1 0 15,1 0-15,0 0 16,0 0-16,0 0 16,-25 24 15,0 1 0,0 0-15,-25-25-16,25 25 15,0 0 1,0-1-16,-25-24 16,25 25-16,0 0 15,0 0-15,0 0 0,0-1 16,0 1-16,-25 0 15,25 0-15,0 0 0,0-1 16,0 1-16,0 0 0,0 0 16,0 0-16,0-1 0,0 1 0,0 0 15,0 0-15,0 0 0,0-1 16,0 1-16,0 0 0,0 0 16,0 0-16,0-1 0,0 1 15,0 0-15,0 0 0,0 0 16,-25 0-16,25-1 0,0 1 0,0 0 15,0 0-15,0 0 16,0-1-16,0 1 0,0 0 16,0 0-16,0 0 0,0-1 15,0 1-15,0 0 0,0 0 16,0 0-16,0-1 0,0 1 16,0 0-16,0 0 0,0 0 15,0-1-15,0 1 0,25 0 16,-25 0-16,0 0 0,0-1 15,0 1-15,0 0 0,0 0 16,0 0-16,0-1 0,0 1 16,0 0-16,0 0 0,0 0 0,0-1 15,0 1-15,0 0 0,0 0 16,0 0-16,0-1 0,0 1 16,0 0-16,0 0 0,0 0 0,0 0 15,0-1-15,0 1 0,0 0 16,0 0-16,0 0 0,0-1 15,0 1-15,0 0 16,0 0-16,0 0 0,0-1 16,0 1-16,0 0 15,-25 0-15,25 0 0,0-1 16,0 1-16,0 0 0,0 0 16,0 0-16,-24-25 0,24 24 0,0 1 15,0 0-15,0 0 16,0 0-16,0-1 0,0 1 15,0 0-15,-25 0 0,25 0 16,0-1-16,0 1 0,0 0 16,0 0-16,0 0 15,0-1-15,0 1 16,0 0 0,0 0-1,-25-25 1,25 25-1,-25-25 1,0 0 0,25 25-16,-24-25 0,-1 0 15,0 0-15,0 24 16,0-24-16,1 0 0,-1 0 16,0 0-16,0 0 0,0 0 0,1-24 15,-1-1-15,25 0 16</inkml:trace>
  <inkml:trace contextRef="#ctx0" brushRef="#br0" timeOffset="7342.694">10815 12254 0,'0'24'47,"25"-24"-47,-25 25 15,0 0-15,0 0 0,24-25 16,-24 25-16,0-1 0,0 1 16,0 0-16,25-25 0,-25 25 15,0 0-15,0-1 0,0 1 31,25-25-31,-25-25 32,0 1-17,25-1-15,-25 0 16,0 0-16,0 0 0,25 1 16,-25-1-16,24 25 15,-24-25-15,25 50 16,0 0-1,-25-1-15,25-24 16,-25 25-16,0 0 16,25-25-16,-25 25 0,0 0 0,0-1 15,24-24-15,-24 25 16,0-50 15,25 25-15,-25-24-16,0-1 15,0 0-15,0 0 0,25 0 16,-25 1-16,0-1 0,0 0 16,0 0-16,0 0 0,0 1 15,0-1 1,-25 25 0</inkml:trace>
  <inkml:trace contextRef="#ctx0" brushRef="#br0" timeOffset="9143.387">11460 12402 0,'0'25'78,"0"0"-62,-25-25-16,25 25 15,0 0-15,0-1 16,0 1-16,0 0 16,0 0-16</inkml:trace>
  <inkml:trace contextRef="#ctx0" brushRef="#br0" timeOffset="9858.937">10864 13047 0,'0'25'31,"0"0"-15,0 0-1,25-1-15,-25 1 16,0 0-16,0 0 16,25 0-16,-25 0 15,25-25 32,-25-25-47,0 0 16,25 25-16,-25-25 15,24 0-15,-24 0 16,25 25-16,-25-24 16,25 24-16,0 0 31,-25 24-31,25-24 16,-25 25-16,0 0 15,24-25-15,-24 25 0,25-25 16,-25 25-16,25-25 31,-25-25-15,25 25-1,-25-25-15,0 0 16,25 25-16,-25-25 0,0 1 16,0-1-16,0 0 15,0 0-15,0 0 16,0 1-16,0-1 15,-25 25-15</inkml:trace>
  <inkml:trace contextRef="#ctx0" brushRef="#br0" timeOffset="10291.177">11311 13097 0,'25'0'16,"0"0"-1,-1 0 1,-24 25-1,0-1 17,0 1-32,0 0 15,-24-25-15,24 25 0,-25 0 16,25 0-16,-25-25 16,25 24-16,-25-24 0,50 0 62,0 0-46,0 0-16,-1-24 15,1 24-15</inkml:trace>
  <inkml:trace contextRef="#ctx0" brushRef="#br0" timeOffset="10538.567">11261 13543 0,'0'0'0,"0"25"16,0 0 15,0 0-15,-24-25-16,24 25 15,0-1-15</inkml:trace>
  <inkml:trace contextRef="#ctx0" brushRef="#br0" timeOffset="10743.298">11261 14015 0,'0'0'0,"0"24"47,0 1-16</inkml:trace>
  <inkml:trace contextRef="#ctx0" brushRef="#br0" timeOffset="10935.225">11212 14436 0,'0'0'0,"0"25"16,0 0-1,0 0 1,0 0-16,0-1 0</inkml:trace>
  <inkml:trace contextRef="#ctx0" brushRef="#br0" timeOffset="11711.721">10939 14957 0,'0'-25'16,"0"1"-16,0-1 0,-25 25 16,25-25-16,0 50 31,0 0-15,25-25-16,-25 24 15,0 1-15,0 0 0,0 0 16,0 0-16,0 24 0,25-24 0,-25 0 15,0 0-15,0-1 0,0 1 16,0 0-16,0 0 16,24-25-16,-24-25 31,25 25-15,-25-25-16,0 0 0,25 25 15,-25-24-15,0-1 0,0 0 0,25 25 16,-25-25-16,0 0 0,25 25 15,-1 0 1,-24 25-16,25-25 16,-25 25-16,25 0 15,-25 0-15,25-1 16,-25 1-16,25-25 16,-25-25 15,0 1-31,0-1 15,0 0 1,25 0-16,-25 0 0,0 1 16,0-1-16,0 0 0,0 0 0,0 0 15,0 1-15,0-1 0,0 0 16,0 0-16,0 50 31,0 0-31</inkml:trace>
  <inkml:trace contextRef="#ctx0" brushRef="#br0" timeOffset="12535.776">11361 15180 0,'0'-24'141,"0"48"-94,0 1-32,24-25-15,-24 25 16,0 0-16,0 0 15,0-1-15,0 1 0,0 0 16,0 0 15,0-50 1,0 0-17,0 0-15,0 1 16,0-1-16,0 0 0,0 0 15,25 0-15,0 25 16,0 0 15,-25 25-31,0 0 16,25-25 0,-25 25-16,0 0 15,0-50 48,0 0-63,0 0 15,0 0-15,0 1 16,24-1-16,-24 0 16,25 25-16,0 0 15,0 0-15,0 0 16,-25 25-16,24 0 15,-24-1-15,25-24 16,-25 25-16,0 0 0,0 0 16,0 0-16,0-1 0,0 1 15,0 0-15</inkml:trace>
  <inkml:trace contextRef="#ctx0" brushRef="#br0" timeOffset="25869.357">12254 12328 0,'0'0'0,"0"-25"15,0 50 48,-25-25-63,25 25 15,0 0-15,0-1 16,0 1-16,0 0 16,0 0-16,0 0 0,0-1 15,0 1 1,25-25-16,-1 0 15,1 0 1,-25-25 0,25 25-16,-25-24 0,0-1 15,25 25-15,-25-25 16,0 0-16,0 0 16,0 1-16,-25 24 0,25-25 15,-25 25 1,25-25-16,-25 25 15</inkml:trace>
  <inkml:trace contextRef="#ctx0" brushRef="#br0" timeOffset="26081.65">12626 12526 0,'-25'0'15,"25"25"17</inkml:trace>
  <inkml:trace contextRef="#ctx0" brushRef="#br0" timeOffset="26477.001">12700 12452 0,'0'25'31,"0"0"-15,25-1-1,-25 1-15,0 0 16,25 0-16,-25 0 16,24-1-1,1-24 1,0-24-1,0-1-15,0 0 16,-25 0 0,0 0-16,0 1 15,0-1-15,-25 0 16,0 0 0,0 25-1,0 0 1</inkml:trace>
  <inkml:trace contextRef="#ctx0" brushRef="#br0" timeOffset="26869.818">13122 12526 0,'-25'0'16,"25"25"-16,0 0 15,0 0 1,0 0-16,0-1 16,0 1-1,0 0-15,25-25 0,-25 25 16,24-25-16,1 0 15,0 0 1,-25-25-16,25 25 16,-25-25-16,25 25 0,-25-25 15,25 25-15,-25-24 0,0-1 16,0 0-16,0 0 16,0 0-16,0 1 15,-25 24-15,25-25 0,-25 25 16,0 0-16,0 0 15,0 0-15</inkml:trace>
  <inkml:trace contextRef="#ctx0" brushRef="#br0" timeOffset="27334.657">13568 12551 0,'0'0'0,"0"-25"0,25 1 31,0 24-15,0 0-16,-1 0 16,-24 24-1,25-24-15,-25 25 16,0 0-16,0 0 16,-25 0-16,25-1 15,-24-24-15,24 25 0,0 0 0,-25-25 0,25 25 16,-25-25-16,25 25 0,-25-25 15,25 24-15,-25-24 0,25 25 0,-24-25 16,24 25-16,24-25 31,1 0-15,0 0-16,-25-25 16,25 25-16,0 0 0,-1 0 0,1-25 0,25 25 15,-25 0-15,-1-24 0</inkml:trace>
  <inkml:trace contextRef="#ctx0" brushRef="#br0" timeOffset="29113.793">12353 13097 0,'0'0'0,"-25"0"0,25 25 15,0-1 1,0 1-16,0 0 0,0 0 16,0 0-16,0 0 15,0-1-15,25-24 16,-25 25-16,25-25 16,-25 25-16,24-25 0,1-25 15,0 25-15,-25-25 16,25 25-16,0 0 0,-25-24 0,24 24 15,-24-25-15,25 0 0,-25 0 16,0 0-16,25 25 0,-25-25 16,0 1-16,-25 24 0,25-25 0,-25 0 15,1 0 1,-1 25-16,0 0 16,0 0-16,0 0 15,1 0-15,24 25 0,-25-25 0,0 0 16,25 25-16,-25-25 15,25 25-15</inkml:trace>
  <inkml:trace contextRef="#ctx0" brushRef="#br0" timeOffset="29350.051">12774 13271 0,'0'0'0,"0"24"32,0 1-1</inkml:trace>
  <inkml:trace contextRef="#ctx0" brushRef="#br0" timeOffset="29797.361">12973 13221 0,'0'0'0,"-25"0"16,25-25-16,-25 25 15,25 25 32,0 0-47,0 0 16,25-1-1,-25 1-15,0 0 16,25-25-16,0 25 16,-1-25 15,-24-25-31,25 25 16,-25-25-16,25 25 0,-25-25 15,0 1 1,0-1-16,0 0 15,-25 0-15,25 0 16,-25 25-16,1 0 16,-1 0 15</inkml:trace>
  <inkml:trace contextRef="#ctx0" brushRef="#br0" timeOffset="30237.222">13419 13246 0,'-24'0'16,"-1"0"-1,25 25 1,-25-25-16,25 24 16,0 1-16,0 0 15,25 0 1,-25 0-16,0-1 16,25-24-16,-25 25 15,24-25-15,1 0 16,0 0-1,-25-25-15,25 1 16,-25-1 0,0 0-16,0 0 15,0 0 1,-25 1-16,0-1 16,0 25-1,25-25-15,-24 25 16,24 25-1</inkml:trace>
  <inkml:trace contextRef="#ctx0" brushRef="#br0" timeOffset="30650.23">13692 13271 0,'-25'0'15,"25"24"1,0 1 0,0 0-16,0 0 15,25 0-15,-25-1 16,25 1-16,-25 0 15,25-25-15,-25 25 0,25-25 16,-1 0-16,1 0 16,0 0-16,0-25 15,0 0 1,-1 0-16,-24 1 16,0-1-16,0 0 15,-24 0 1,-1 0-16,0 1 15,0 24 1,0-25-16</inkml:trace>
  <inkml:trace contextRef="#ctx0" brushRef="#br0" timeOffset="31082.24">14064 13246 0,'0'25'15,"0"-1"1,0 1-1,0 0-15,0 0 16,0 0 0,0-1-16,25-24 15,-25 25-15,25-25 16,0 0-16,-1 0 16,1 0-16,-25-25 15,25 25-15,-25-24 0,25 24 16,-25-25-16,25 25 0,-25-25 15,0 0-15,24 25 0,-24-25 16,0 1-16,0-1 16,0 0-16,-24 25 0,24-25 15,0 0 1,-25 25-16,0 0 16,0 0-1,25 25-15</inkml:trace>
  <inkml:trace contextRef="#ctx0" brushRef="#br0" timeOffset="31669.731">14784 13444 0,'0'-25'0,"0"1"16,0-1-16,0 0 15,0 0-15,-25 25 0,25-25 16,0 1-16,-25 24 0,0-25 15,0 25-15,1 0 16,24-25-16,-25 25 0,0 25 16,0-25-1,25 25-15,0-1 16,0 1 0,0 0-16,25 0 15,-25 0-15,25-25 0,-25 24 16,25-24-16,-1 25 0,1 0 15,0-25-15,-25 25 0,25-25 0,0 0 16,-25 25-16,24-1 0,-24 1 16,0 0-1,-24-25 1,24 25-16,-25-25 16,0 0-16,0 0 15,0 0-15,1 0 16,-1 0-16,25-25 0,0 0 15,0 0 1,0 1-16,25-1 0,-1 0 16,-24 0-16,25 25 0,0-25 15,0 25-15,0-24 0,-1 24 0,1-25 16</inkml:trace>
  <inkml:trace contextRef="#ctx0" brushRef="#br0" timeOffset="32069.296">15280 13171 0,'-25'0'32,"25"25"-17,-25 0 1,25 0-1,-25 0-15,25-1 16,-25-24-16,25 25 0,0 0 16,0 0-16,-24 0 0,24-1 15,0 1-15,0 0 16,0 0-16,0 0 16,24-25-16,-24 24 0,25-24 15,0-24 1,0 24-1,-25-25-15,0 0 16,25 25-16,-25-25 0,0 0 16,0 1-1,-25 24-15,0 0 16,0 0-16,0 0 16,25 24-16,-24-24 0</inkml:trace>
  <inkml:trace contextRef="#ctx0" brushRef="#br0" timeOffset="34003.252">12526 14163 0,'0'0'0,"0"25"0,-24-25 15,-1 25-15,25 0 16,-25-25-16,25 25 0,0-1 16,0 1-16,-25-25 0,25 25 0,0 0 15,0 0-15,0 0 0,0-1 16,25 1-16,-25 0 16,25-25-16,0 0 15,-1 0 1,1-25-16,0 0 15,0 1-15,-25-1 16,25 0-16,322 99 1000</inkml:trace>
  <inkml:trace contextRef="#ctx0" brushRef="#br0" timeOffset="34633.863">12601 14188 0,'0'0'0,"-25"0"62,25 25-62,-25-25 16,0 0 15,1 25 0,-1 0-15,25-1-16,-25-24 16,25 25-16,0 0 0,0 0 15,0 0-15,0 0 16,0-1-16,0 1 16,25 0-16,0-25 15,-1 0-15,1 0 16,0 0-1,-25-25-15,25 25 0,0-25 0,-1 1 16,1-1-16,-25 0 16,25 0-16,-25 0 0,0 0 15,0 1-15,-25-1 16,25 0-16,-25 25 0,25-25 16,-24 25-16,-1 0 0,25-25 0,-25 25 15,0 0-15,0 0 16,25 25-16,-24-25 0,-1 25 15,25 0-15,-25-25 16,25 25-16</inkml:trace>
  <inkml:trace contextRef="#ctx0" brushRef="#br0" timeOffset="34862.781">12923 14362 0,'0'25'31,"0"0"0</inkml:trace>
  <inkml:trace contextRef="#ctx0" brushRef="#br0" timeOffset="35319.349">13047 14337 0,'0'0'0,"-25"0"15,1 0 17,24 25-17,-25-25 1,25 25-16,-25 0 15,25-1-15,0 1 16,0 0-16,25 0 16,0 0-1,-1-25-15,-24 24 0,25-24 16,0 25-16,0-25 16,0 0-16,-1 25 0,1-25 15,0 25 1,-25 0 15,-25-25-31,0 0 16,25 24-16,-24-24 0,-1 0 15,0 0-15,0 0 16,0 0-16,1 0 0,-1-24 16</inkml:trace>
  <inkml:trace contextRef="#ctx0" brushRef="#br0" timeOffset="35552.291">13271 14188 0,'-25'0'15,"50"-25"17,-1 25-17,1 0-15,0 0 0,0 0 16,0 0-16</inkml:trace>
  <inkml:trace contextRef="#ctx0" brushRef="#br0" timeOffset="36079.007">13419 14461 0,'0'-25'0,"0"1"16,25 24-1,-25-25-15,25 25 0,0 0 16,0 25 0,-1-1-1,-24 1-15,25 0 16,-25 0-16,0 0 0,0-1 15,-25 1-15,25 0 16,-24 0-16,24 0 16,-25-25-16,25 24 0,-25-24 15,25 25-15,-25-25 0,0 0 32,1 0-17,24-25-15,0 1 16,24-1-1,-24 0-15,25 25 16,0 0 0,0 25-16,0 0 15,-1-25-15,1 24 16,0-24-16,-25 25 16,25-25-16,0 0 0,-1 0 15</inkml:trace>
  <inkml:trace contextRef="#ctx0" brushRef="#br0" timeOffset="36587.106">13915 14312 0,'0'0'0,"25"0"47,0 0-32,0 0 1,-25 25-16,25-25 16,-25 25-16,0 0 15,0 0 1,-25-25-16,25 24 0,-25 1 15,25 0-15,-25 0 16,0 0-16,1-1 16,24 1-1,24-25 32,1 0-31,0 0-16,0 0 15,-25 25 1,25-25-16,-25 25 16,-25 0-1,25-1-15,-25-24 16,0 25-16,0-25 16,25 25-16,-24-25 0,-1 25 0,0-25 15,0 0-15,0 0 0,1 25 0</inkml:trace>
  <inkml:trace contextRef="#ctx0" brushRef="#br0" timeOffset="37442.953">12154 14957 0,'0'0'0,"0"25"0,-25-25 16,25 25-16,-24-25 15,24 25-15,0-1 0,0 1 16,-25 0-16,25 0 0,0 0 15,0-1-15,0 1 0,25 0 16,-25 0-16,0 0 0,24-25 16,-24 24-16,25-24 0,-25 25 15,25-25-15,0 0 0,0 0 16,0 0-16,-1-25 16,1 1-16,0-1 15,0 0-15,-25 0 0,25 0 16,-25 1-16,0-1 0,0 0 15,0 0-15,-25 0 0,25 1 16,-25 24-16,0-25 16,0 25-16,1 0 15,-1 0-15,0 25 0,0-1 16,0 1-16,0 0 16</inkml:trace>
  <inkml:trace contextRef="#ctx0" brushRef="#br0" timeOffset="37635.842">12626 15255 0,'0'25'16,"-25"-25"-1,25 24 17</inkml:trace>
  <inkml:trace contextRef="#ctx0" brushRef="#br0" timeOffset="39007.537">12923 15106 0,'25'-25'16,"-50"25"15,25 25-31,-25 0 16,25 0-16,-24-1 15,24 1-15,0 0 0,-25 25 0,25-26 16,0 1-16,-25 0 0,25 0 16,0 0-16,0 0 0,0-1 0,0 1 0,0 0 15,0 0-15,25-25 16,-25 25-16,25-25 0,-25 24 15,24-24-15,1 0 16,273-248 984</inkml:trace>
  <inkml:trace contextRef="#ctx0" brushRef="#br0" timeOffset="39992.534">12998 15081 0,'24'0'15,"-24"-25"-15,-24 25 79,24 25-64,-25 0-15,25 0 16,0 0-16,-25-1 0,25 1 0,0 0 15,0 0-15,0 0 0,0-1 0,-25 1 16,25 0-16,0 0 0,0 0 16,0 0-16,25-25 0,-25 24 15,0 1-15,25-25 0,0 0 16,-1 0 0,1 0-1,0-25-15,0 25 16,-25-24-16,25 24 0,-25-25 15,24 25-15,-24-25 0,25 25 16,-25-25-16,-25 25 31,1 0-31,-1 0 16,0 0-16,25 25 16,-25-25-16,0 0 0,1 0 0,-1 25 15,0-25-15,0 0 16,25 25-16</inkml:trace>
  <inkml:trace contextRef="#ctx0" brushRef="#br0" timeOffset="42319.029">12973 15131 0,'0'25'0,"-25"-25"15,0 0 1,25-25 0,0 0 15,0 0 0,0 0 0,0 1-15,25 24 0,0 0 62,-50 0 15,50 0 48,0 24-125,-1-24-16,-24 25 15,25-25-15,0 25 0,0 0 16,0 0-16,-25-1 0,24 1 16,-24 0-16,0 0 15,0 0-15,0-1 0,0 1 0,0 0 16,0 0-16,-24 0 0,24 0 15,-25-1-15,0 1 0,25 0 16,-25-25-16,25 25 0,-25-25 0,1 25 16,-1-25-16,25 24 15,-25-24-15,0 0 16,0 0-16,25-24 16,-24 24-16,24-25 15,-25 25-15,25-25 16,-25 25-16,25-25 0,0 0 15,0 1 1,25-1 0,0 25-16,-25-25 15,24 25-15,1 0 16,0 0-16,0 0 0,-25 25 16,25-25-16,-1 0 0,1 0 0,0 25 15,0-25-15,0 0 0,-25 24 16,24-24-16,1 0 0,-25 25 0,25-25 15,0 25-15,0-25 16,-25 25-16,25-25 0,-25 25 16,24-1-16,1-24 31</inkml:trace>
  <inkml:trace contextRef="#ctx0" brushRef="#br0" timeOffset="44197.96">13444 15180 0,'0'-24'0,"-25"24"16,50 0 15,-25-25-15,25 25 0,0 0-1,0 0 1,-1 25-16,1-1 15,-25 1 1,0 0-16,0 0 16,-25 0-16,25-1 15,-24-24-15,24 25 0,-25 0 16,0 0 0,0-25-16,25 25 15,25 0 32,0-25-31,0 0-16,-25 24 0,24-24 15,1 0-15,-25 25 0,25-25 16,0 25-16,-25 0 16,397-298 984</inkml:trace>
  <inkml:trace contextRef="#ctx0" brushRef="#br0" timeOffset="45081.607">13965 15106 0,'0'0'0,"25"0"31,0 0 0,-1 0-15,1 0-16,0 0 15,0 0-15,-25 25 16,25-25-16,-25 25 0,0-1 16,0 1-16,0 0 15,-25 0-15,25 0 16,-25-1-16,25 1 0,-25-25 16,0 25-16,25 0 0,-24-25 0,-1 25 15,0-25-15,25 25 16,-25-25-16,0 0 0,25 24 15,25-24 17,0 0-17,0 25-15,0-25 16,-1 0-16,-24 25 0,25-25 0,0 0 16,-25 25-16,25-25 0,-25 25 0,25-25 15,-25 24-15,0 1 16,0 0-16,0 0 0,-25 0 15,0-25-15,25 24 16,-25-24-16,25 25 0,-25-25 0,25 25 16,-24-25-16,-1 0 0,0 0 0,0 25 15,0-25-15,1 0 16,-1-25-16,0 25 0,0 0 16,25-25-16,-25 25 0,25-25 15,0 1-15</inkml:trace>
  <inkml:trace contextRef="#ctx0" brushRef="#br0" timeOffset="98912.745">20141 12353 0,'-24'0'0,"48"0"63,-24-25-48,25 25-15,0 0 0,0-25 16,0 25-16,-1 0 15,1 0-15,0 0 0,0 0 16,0 0-16,-1 0 0,1 0 16,0 0-16,0 0 15</inkml:trace>
  <inkml:trace contextRef="#ctx0" brushRef="#br0" timeOffset="100151.923">20042 12502 0,'0'0'0,"0"24"47,0 1-31,-25 1290 999</inkml:trace>
  <inkml:trace contextRef="#ctx0" brushRef="#br0" timeOffset="100980.944">20067 13742 0,'-25'0'78,"25"25"-62,0-1 0,0 1-1,0 0-15,0 0 16,0 0-16,0-1 16,0 1-16,0 0 0,0 0 15,0 0-15,0-1 16,0 1-16,0 0 15,-25 0-15,25 0 0,0-1 16,0 1-16,0 0 16,0 0-16,0 0 15,0-1-15,-24 1 0,24 0 16,0 0-16,0 0 0,0 0 16,0-1-16,0 1 0,0 0 15,0 0-15,-25 0 16,25-1-16,0 1 0,0 0 0,0 0 15,0 0-15,0-1 16,0 1-16,0 0 16,-25 0-16,25 0 15,0-1-15,0 1 16,0 0-16,0 0 16,0 0-16,0-1 15,0 1-15,0 0 16,0 0-16,0 0 15,0-1-15,0 1 16,0 0-16,0 0 16,0 0-16,0-1 15,0 1-15,0 0 16,-25 0 0,25 0-16,0-1 15,0 1-15,0 0 16,0 0-16,0 0 15,0 0-15,0-1 16,0 1-16,0 0 0,0 0 16,0 0-16,25-1 15,-25 1 1,25-25-16,-25 25 0,25-25 16,-1 0-16,1 25 0,0-25 15,0 0-15,24 0 0,-24 0 16,0-25-16,25 25 0,-26 0 0,26-25 15</inkml:trace>
  <inkml:trace contextRef="#ctx0" brushRef="#br0" timeOffset="102468.99">21456 12402 0,'0'0'16,"0"-24"-16,0 48 62,0 1-30,25-25-32,0 0 31,-1 0-15,-24 25-16,25-25 15,0 0-15,0 0 0,0 0 16,-1 0-16,1 0 0,0 0 15,0 0-15,0 0 0,0 0 16,-1 25-16,1-25 0,0 0 0,0 0 16,0 0-16,-1 0 0,1 0 15,-25 25-15,25-25 0,0 0 16,0 0-16,-1 24 0,1-24 0,0 25 16,0 0-1,-25 0-15,25 0 16,-25-1-16,0 1 15,0 0-15,0 0 0,0 0 16,0-1-16,0 1 0,0 0 0,0 0 16,0 0-16,0 24 0,0-24 0,0 25 15,-25-26-15,25 1 0,0 25 0,0-25 16,-25 24-16,25-24 0,0 25 0,0-25 16,0-1-16,-25 26 0,25-25 0,0 0 15,0 24-15,0-24 0,-25 0 0,25 24 16,0-24-16,0 25 0,0-25 15,0-1-15,0 1 0,0 25 0,-24-25 0,24-1 16,0 1-16,0 25 0,0-25 16,0-1-16,0 1 0,0 0 0,0 0 15,0 0-15,0-1 0,0 1 0,0 0 16,0 0-16,0 0 0,0 24 0,0-24 16,0 0-16,0 0 0,0 24 0,0-24 15,0 0-15,0 25 0,0-26 0,0 26 16,0-25-16,0 24 0,0-24 0,0 25 15,-25-25-15,25 24 0,0-24 0,0 0 16,0 0-16,0-1 0,-25 1 0,25 0 16,0 0-16,0 0 0,-25-1 0,25 1 15,0 0-15,0 0 16,-25 0-16,25-1 0,-24 1 16,24 0-1,-25-25-15,25 25 0,-25-25 16,0 0-1,25 25-15,-25-25 0,1 0 16,24 24-16,-25-24 0,0 0 0,0 25 16,-25-25-16,26 0 0,-1 0 15,0 25-15,-25-25 0,26 0 16,-26 0-16,25 25 0,-24-25 0,-1 0 0,25 25 16,0-25-16,-24 0 0,24 0 0,0 0 15,0 0-15,1 0 0,24-25 0,-25 25 16</inkml:trace>
  <inkml:trace contextRef="#ctx0" brushRef="#br0" timeOffset="131227.21">16520 14883 0,'0'0'0,"-50"-50"0,1 1 16,24-1-16,0 0 0,0 1 0,25-1 16,0-24-16,0 24 0,0 1 0,25-26 15,-25 25-15,25-24 0,0 0 0,24 24 16,-24-24-16,0-1 0,0 1 0</inkml:trace>
  <inkml:trace contextRef="#ctx0" brushRef="#br0" timeOffset="142253.529">12378 3324 0,'0'0'0,"-25"-25"15,25 50 48,25-25-48,-25 25-15,0-1 0,0 1 16,24-25-16,-24 25 0,0 0 0,25 0 16,-25-1-16,0 1 15,25-25-15,-25 25 0,0 0 16,25-25-16,-25 25 15,0-1-15,25-24 16</inkml:trace>
  <inkml:trace contextRef="#ctx0" brushRef="#br0" timeOffset="142653.588">12576 3324 0,'0'25'16,"0"-1"-1,25 1-15,-25 0 16,0 0-16,0 0 0,0-1 15,25-24-15,-25 25 16,24-25 0,-24-25-1,25 25-15,0-24 16,-25-1-16,25 25 16,-25-25-16,25 25 0,-25-25 15,0 0-15,0 1 0,0-1 16,0 0-16,-25 25 15,25-25-15,-25 0 0,0 25 16,25-24-16,-25 24 16,1 0-16</inkml:trace>
  <inkml:trace contextRef="#ctx0" brushRef="#br0" timeOffset="143209.893">12303 3101 0,'0'0'16,"-25"24"-16,1 1 0,-1-25 15,25 25-15,-25 0 0,25 0 0,-25-1 16,25 1-16,-25 0 0,25 0 0,0 0 16,-25 24-16,25-24 0,0 25 0,0-26 15,0 26-15,25-25 0,-25 24 0,25-24 16,-25 25-16,25-25 0,0 0 0,0 24 16,-1-24-16,1 0 0,0 24 0,0-24 15,0 0-15,24 0 0,-24-25 0,25 25 16,-26-1-16,26-24 0,-25 0 0,24 25 15,1-25-15,0 0 0,-1-25 0,-24 25 16,25-24-16,-1-1 0,1 0 0,-1 0 16,1 0-16,0 1 0,-26-26 0,26 25 15,-25-24-15,25-1 0,-26 25 0,1-25 16,-25 26-16,25-26 0,0 0 16,-25 1-16,0-1 0,0 1 0,0-1 15,-25 0-15,25 1 0,-25-1 0,25 1 16,-25-1-16,1 0 0,-26 26 0,25-1 15,0 0-15,-24 0 0,-1 0 0,25 25 16,-24 0-16,-1 0 0,0 0 0,1 0 16,-1 0-16,1 25 0,-1-25 0,0 25 15,1 25-15,-1-26 0,1 1 0,-1 25 16,0-1-16,1 1 0,-1 0 0,1 24 16,-1-24-16,25-1 0,0 1 0,0-1 15,1 1-15,-1 0 0</inkml:trace>
  <inkml:trace contextRef="#ctx0" brushRef="#br0" timeOffset="152632.447">14263 3398 0,'0'-25'16,"-25"25"0,25-24-16,-25 24 15,25-25-15,-25 25 16,0-25-1,1 25 1,-1 0-16,25 25 16,-25-25-16,25 25 15,-25-25-15,25 24 0,-25-24 16,25 25-16,0 0 0,0 0 16,0 0-1,0-1-15,0 1 16,25-25-16,-25 25 15,25-25-15,0 0 16,-25-25 0,25 25-16,-25-25 15,24 25-15,-24-24 0,25-1 0,-25 0 16,25 25-16,-25-25 0,0 0 16,0 1-16,0-1 0,0 0 15,0 0-15,0 0 0,0 1 16,0-1-16,0 0 0,0 0 0,-25 25 15,25-25-15,0 1 0,0-1 16,-25 25-16,25-25 0,0 50 31,0 0-15,0-1-16,0 1 0,25-25 16,-25 25-16,0 0 0,0 24 0,25-24 15,-25 0-15,0 0 0,25 0 0,-25-1 16,25 1-16,-25 0 0,24 0 15,-24 0-15,25-1 0,-25 1 16</inkml:trace>
  <inkml:trace contextRef="#ctx0" brushRef="#br0" timeOffset="152907.291">14412 3448 0,'0'0'0,"0"25"31,0-1-16,24-24-15,-24 25 0,0 0 16,25-25-16,-25 25 16,0 0-16,25-25 15</inkml:trace>
  <inkml:trace contextRef="#ctx0" brushRef="#br0" timeOffset="153183.89">14610 3249 0,'0'25'0,"0"-50"47,25 25-31,-25-24-16,25 24 16</inkml:trace>
  <inkml:trace contextRef="#ctx0" brushRef="#br0" timeOffset="153399.107">14660 3547 0,'24'0'31,"1"-25"-15,0 25 0,-25-25-16,25 25 0</inkml:trace>
  <inkml:trace contextRef="#ctx0" brushRef="#br0" timeOffset="154047.832">14932 2902 0,'0'-25'47,"0"50"15,0 0-46,0 0-1,25 0-15,-25-1 16,25-24-16,-25 25 16,25 0-16,0 0 15,-1 0-15,-24-1 16,25-24-16,-25 25 0,25 0 0,0 0 16,-25 0-16,25-1 0,-25 1 0,0 0 15,24-25-15,-24 25 0,0 0 0,25-1 16,-25 1-16,0 0 0,0 0 15,0 0-15,0-1 16,0-48 15,0-1 1,25 25-32,-25-25 15,25 25 1,0 0-1,-25 25-15,24-25 0,-24 25 0,25-25 16,0 24-16,0 1 0,0-25 16,-25 25-16,25 0 0,-25 0 0,24-25 15,-24 24-15,25 1 0,-25 0 16,25-25-16</inkml:trace>
  <inkml:trace contextRef="#ctx0" brushRef="#br0" timeOffset="154983.783">17314 2406 0,'24'0'47,"1"0"-31,0 0 0,0 0-16,0 25 15,-25 0-15,24-25 16,-24 24-16,0 1 0,25 0 0,-25 0 15,0 0-15,25-25 16,-25 24-16,0 1 0,0 0 16,25-25-16,-25 25 0,0 0 15,25 0-15,0-25 16,-25 24 0,24-24-16,1 0 15,0 0 1,-25-24-16,25 24 0,-25 24 62,0 1-62,-25-25 16,25 25-16,0 0 16,0 0-16,0-1 15,0 1-15,0 0 0,0 0 16,25-25-16,-25 25 0,0-1 15,25-24-15,-25 25 0,24-25 16,-24 25-16,25-25 0,-25 25 16,25-25-16,-25 25 15,0-1 17,-25-24-32,25 25 15,-25-25-15,25 25 0,-24 0 16,-1-25-16,0 25 0,0-1 0,-24 1 15,24 0-15</inkml:trace>
  <inkml:trace contextRef="#ctx0" brushRef="#br0" timeOffset="-182923.569">32072 3646 0,'0'25'78,"0"0"-63,0 0-15,0 0 16,0-1-16,0 1 0,0 0 16,0 0-16,0 0 0,-24-1 15,24 1-15,0 0 16,0 0-16,0 0 16</inkml:trace>
  <inkml:trace contextRef="#ctx0" brushRef="#br0" timeOffset="-182594.47">32296 3696 0,'0'0'15,"0"-25"-15,-25 25 31,0 0-15,25 25-16,-25-25 16,25 25-16,-25-25 0,25 25 0,-24-25 15,24 24-15,-25-24 0,25 25 0,-25 0 16,25 0 0,0 0-16,0-1 15,25-24 1,-25 25-16,25-25 0,-25 25 0,24-25 15,1 0-15,-25 25 16,25-25-16,0 0 0,0 0 16,0 0-16,-1 0 15</inkml:trace>
  <inkml:trace contextRef="#ctx0" brushRef="#br0" timeOffset="-173317.348">1116 16346 0,'0'0'0,"0"-25"0,-25 1 15,1-1 1,-1 25 0,0 0-1,0 0 1,0 25-16,1-25 15,24 24-15,-25-24 0,25 25 16,-25 0-16,25 0 16,-25 0-16,25 0 0,0-1 15,0 1-15,25-25 16,-25 25-16,25-25 16,0 0-16,-1-25 15,1 25-15,0-25 16,0 25-16,0-24 0,-1-1 15,1 0-15,0 0 0,-25 0 16,25 25-16,-25-25 0,25 1 0,-25-1 16,0 0-16,24 0 0,-24-24 0,0 24 15,0 0-15,0 0 0,0 0 0,-24 1 16,24-1-16,0 0 0,0 0 16,-25 25-16,25 25 31,0 0-31,-25 0 15,25 24-15,0-24 0,0 0 16,0 24-16,0-24 0,0 0 16,0 25-16,0-26 0,25 26 0,-25-25 15,0 0-15,0 0 0,0 24 0,0-24 16,0 0-16,0 0 0,0-1 0</inkml:trace>
  <inkml:trace contextRef="#ctx0" brushRef="#br0" timeOffset="-173089.348">1364 16421 0,'0'25'31,"0"-1"-16,0 1 1,0 0-16,0 0 0,0 0 16,0-1-16,0 1 0,0 0 15</inkml:trace>
  <inkml:trace contextRef="#ctx0" brushRef="#br0" timeOffset="-172860.917">1563 16346 0,'0'0'0,"24"0"31,1 0-15,0 0-1,-25-25-15,25 25 16,0 0-16</inkml:trace>
  <inkml:trace contextRef="#ctx0" brushRef="#br0" timeOffset="-172681.642">1563 16470 0,'0'0'0,"24"0"47,1 0-31,0 0-16,0-24 16,0 24-16</inkml:trace>
  <inkml:trace contextRef="#ctx0" brushRef="#br0" timeOffset="-170000.857">2332 15900 0,'0'25'31,"-25"-25"-16,25 24-15,-25-24 16,25 25 0,-25-25-16,25 25 15,-25-25-15,1 0 16,24 25-16,-25-25 0,0 25 16,0-25-16,25 24 0,-25-24 0,1 25 15,-1-25-15,0 25 0,0 0 16,0-25-16,1 25 0,-1-1 15,0-24-15,25 25 0,-25-25 0,0 25 16,25 0 0,-24-25-16,24 25 15,0-1 1,0 1 0,24-25-1,-24 25-15,0 0 0,25 0 16,0-25-16,-25 25 0,25-1 15,0-24-15,-1 25 0,1 0 0,0 0 16</inkml:trace>
  <inkml:trace contextRef="#ctx0" brushRef="#br0" timeOffset="-168853.036">6548 15925 0,'0'0'0,"25"0"93,-25 24-61,25-24-32,-25 25 0,25-25 15,-25 25-15,25-25 0,-1 25 16,-24 0-16,25-25 0,0 24 0,0 1 16,0 0-16,-1-25 0,-24 25 15,25 0-15,0-25 0,-25 24 0,25 1 16,0 0-16,0 0 15,-25 0-15,24-25 0,-24 24 16,-24-24 31,24 25-47,-25-25 0,0 0 0,0 0 16,0 0-16,0 25 0,1-25 15,-26 0-15,25 0 0,0 25 0,1-25 16,-26 0-16,25 25 0,0-25 0,-24 25 15,24-25-15,0 24 0,0-24 0,1 25 16,-1-25-16,25 25 0,-25-25 16,25 25-16,-25-25 0</inkml:trace>
  <inkml:trace contextRef="#ctx0" brushRef="#br0" timeOffset="-167324.883">7218 16272 0,'0'25'15,"0"-1"17,0 1-17,-25-25-15,25 25 0,0 0 16,0 0-16,0 0 15,0-1 1,0 1 0,-24 0-1</inkml:trace>
  <inkml:trace contextRef="#ctx0" brushRef="#br0" timeOffset="-164898.798">2183 15900 0,'0'-25'16,"-25"25"30,25 25-30,-25-25-16,0 25 16,1-25-16,-1 24 0,0-24 15,0 25-15,0 0 0,1-25 0,-1 25 16,0 0-16,0-25 0,0 24 0,1 1 16,-1 0-16,25 0 0,-25-25 0,0 25 15,0-1-15,25 1 0,-24-25 16,-1 25-16,25 0 15,-25-25-15,25 25 16,-25-25 15,25 24-31,0 1 32,0 0-17,25-25 1,-25 25-1,25-25-15,0 25 16,-1-25-16,1 0 0,0 25 0,0-25 16,0 0-16,-1 24 0,1-24 15,0 25-15,25-25 0,-26 25 0,1-25 0,0 25 16,0-25-16,0 0 0,24 25 16,-24-1-16,0-24 0,0 25 15,-1-25-15,-24 25 0,25-25 16,-25 25-16</inkml:trace>
  <inkml:trace contextRef="#ctx0" brushRef="#br0" timeOffset="-164202.934">2282 15900 0,'-25'0'31,"25"25"-15,-25-25-16,1 24 15,-1-24-15,0 25 0,0-25 0,0 25 16,1 0-16,-1 0 0,0-1 16,0 1-16,0-25 0,1 25 15,-1 0-15,0-25 0,25 25 0,-25-1 16,0-24-16,1 25 0,24 0 0,-25-25 15,0 25-15,0 0 0,0-1 16,1 1 0,48-25-1,-24 25 1,25-25 0,0 25-16,0-25 15,-25 25-15,25-25 0,-1 0 16,1 25-16,0-1 15,0-24-15,24 25 0,-24-25 0,0 25 16,0-25-16,0 25 0,-1-25 0,26 0 16,-25 25-16,0-1 0,-1-24 15,1 25-15,0-25 0,-25 25 0,25-25 16</inkml:trace>
  <inkml:trace contextRef="#ctx0" brushRef="#br0" timeOffset="-162953.574">2604 15999 0,'-24'0'16,"24"-25"-16,0 50 47,-25-25-32,25 25-15,0 0 16,0-1-16,-25 1 0,25 0 16,0 0-16,0 0 15,0-1-15,0 1 0,25 0 16,-25 0-1,25-25-15,-1 0 32,1 0-32,-25-25 15,25 25-15,-25-25 0,25 25 16,-25-25-16,25 1 0,-25-1 16,0 0-16,0 0 15,0 0-15,0 1 0,0-1 16,-25 25-16,25-25 15,-25 25 1,25 25 15,-25-25-15</inkml:trace>
  <inkml:trace contextRef="#ctx0" brushRef="#br0" timeOffset="-162735.615">2877 16173 0</inkml:trace>
  <inkml:trace contextRef="#ctx0" brushRef="#br0" timeOffset="-161127.149">3051 15974 0,'25'0'63,"-25"25"-48,25-25-15,-25 25 0,24-25 0,-24 25 16,25-1-16,-25 1 15,0 0-15,0 0 0,0 0 16,0-1-16,0 1 0,0 0 16,0 0-16,-25-25 15,25 25-15,-24-1 0,-1 1 16,0 0 0,0-25-16,0 0 15,1 0 1,24-25-1,-25 25 1,25-25-16,0 1 16,25 24-16,-1 0 15,-24-25-15,25 25 16,-25 25-16,25-25 0,0 0 16,0 0-16,-25 24 0,24-24 15,1 0-15,-25 25 0,25-25 16,0 25-16,0-25 15,-25 25-15,967-174 1016</inkml:trace>
  <inkml:trace contextRef="#ctx0" brushRef="#br0" timeOffset="-160611.388">4638 16098 0,'0'0'0,"25"0"31,0 0 0,-25 25 0,0 0-15,0 0 0,-25-1-16,25 1 15,-25-25-15,25 25 16,-24-25-16,24 25 0,-25-25 15,25 25-15,0-1 32,0 1-17,25-25 17,-25 25-32,24-25 15,1 0 1,-25 25-16,25-25 15,-25 25 1,-25 0 0,0-25-1,1 0 1,-1 0 0,0 0-1,0 0 1,25-25-1,-25 0 1,25 0 0</inkml:trace>
  <inkml:trace contextRef="#ctx0" brushRef="#br0" timeOffset="-159439.742">4242 16073 0,'-25'0'15,"25"25"1,-25-25 0,25 25-16,0 0 15,0 0-15,-25-1 16,25 1-16,0 0 15,0 0 1,25-25-16,-25 25 16,25-25-1,0 0 1,-1 0-16,-24-25 16,25 25-16,0-25 0,-25 0 15,25 25-15,-25-25 16,0 1-16,0-1 0,0 0 15,0 0-15,0 0 16,-25 1-16,25-1 16,-25 25-1</inkml:trace>
  <inkml:trace contextRef="#ctx0" brushRef="#br0" timeOffset="-159242.802">4465 16049 0,'-25'0'0,"50"0"47</inkml:trace>
  <inkml:trace contextRef="#ctx0" brushRef="#br0" timeOffset="-158599.321">5482 16173 0,'0'24'0,"-25"-24"16,25 25-16,0 0 16,-25 0-16,25 0 15,0-1-15,25 1 16,-25 0-16,25 0 15,0 0-15,-1 0 16,1-25-16,-25 24 0,25-24 16,0 0-16,0 0 15,-1 0 1,1-24-16,-25-1 16,25 25-16,-25-25 15,0 0-15,-25 0 16,25 0-16,0 1 15,-25 24-15,25-25 0,-24 25 0,24-25 16,-25 0-16,0 25 16,25-25-16</inkml:trace>
  <inkml:trace contextRef="#ctx0" brushRef="#br0" timeOffset="-158395.708">5804 16346 0,'-25'0'0,"25"-25"31</inkml:trace>
  <inkml:trace contextRef="#ctx0" brushRef="#br0" timeOffset="-157990.681">6003 16148 0,'0'25'16,"0"-1"0,0 1-16,-25 0 15,25 0-15,0 0 16,-25-25-16,25 24 0,0 1 15,-25 0-15,25 0 16,0 0-16,-24-25 16,24 25-16,24-1 15,1-24 1,-25 25 0,25-25-16,0 25 15,0-25-15,-1 0 16,1 0-16,0 0 0,0 0 15,0 0-15,-1 0 0,1 0 16</inkml:trace>
  <inkml:trace contextRef="#ctx0" brushRef="#br0" timeOffset="-157787.805">6152 16396 0,'-25'0'31,"25"25"-31,0 0 16,-25-1-16,25 1 16,-25 0-16,25 0 0,-25 0 15,25-1-15,0 1 0</inkml:trace>
  <inkml:trace contextRef="#ctx0" brushRef="#br0" timeOffset="-153983.637">5457 16694 0,'25'24'15,"0"1"1,-1-25 0,-24 25-16,25-25 0,0 0 0,0 25 15,0-25-15,-1 25 16,1-25-16,0 0 0,0 0 0,0 0 15,-1 0-15,1 24 16,0-24-16,0 0 16,-50 0-1,0 0 1,0 0 0,1 0-1,-1 0-15,0 0 0,0 0 0,0 0 16,1 0-16,-1 0 0,0 0 15,0 0-15,50 0 32,0 0-17,0 0-15,-1 0 0,1 0 16,0 0-16,0-24 0,0 24 0,-1 0 16,26 0-16,-25 0 0,0-25 0,0 25 15,-1 0-15,1-25 0,0 25 0,0 0 16,0 0-16,-50 0 31,0 0-31,25 25 16,-25-25-16,0 0 0,1 0 0,-1 0 15,0 25-15,0-25 0,0 0 0,0 0 16,1 24-16,-1-24 0,0 0 16,0 0-16,25 25 0,25-25 31,0 0-16,0 0-15,-1 0 0,1 0 16,0 0-16,0 0 0,0-25 0,0 25 0,24 0 16,-24 0-16,0 0 0,0 0 0,-1 0 15,1 0-15,-25-24 16,25 24-16,-50 0 16,0 24-1,1-24-15,-1 0 16,0 0-16,-25 0 0,26 25 0,-1-25 15,0 0-15,-25 25 0,25-25 0,-24 0 16,24 25-16,-25-25 0,26 0 0,-1 25 16,0-25-16,0 0 0,0 0 0,25 24 15,25-24 1,0-24 0,25 24-16,-26 0 0,1 0 15,25-25-15,-25 25 0,24 0 0,-24-25 16,25 25-16,-25 0 0,24-25 15,-24 25-15,0 0 0,0-25 0,-1 25 16,1 0-16,0 0 0,-50 0 31,0 0-31,1 0 16,-1 0-16,0 0 16,0 25-16,0-25 0,1 0 0,-1 0 0,0 0 15,0 0-15,0 0 0,0 25 0,1-25 16,-1 0-16,0 0 0,0 0 15,50 0 17,-25-25-32,25 25 15,0 0-15,-1 0 0,1-25 16,0 25-16,0 0 0,0 0 16,0 0-16,-25-24 0,24 24 0,1 0 15,-25-25 1,-25 25-1,1 0-15,-1 25 16,0-25-16,0 0 16,0 0-16,0 0 0,1 24 15,-1-24-15,0 0 16,0 0-16,0 0 0,1 0 16,48 0-1,1 0 1,0 0-16,0 0 15,0 0-15,-1 0 0,1 0 16,0 0-16,0-24 0,0 24 16,0 0-16,-1 0 0,1 0 15,-25-25-15,25 25 0,-50 0 32,0 0-17,1 0 1,-1 0-16,0 0 0,0 0 15,25 25-15,-25-25 0,0 0 0,1 0 16,-1 0-16,0 0 0,0 24 0,0-24 16,1 0-16,-1 0 0,0 0 15,25 25-15,-25-25 0,50 0 16,0 0 0,0 0-16,-1 0 15,26 0-15,-25 0 0,0-25 16,-1 25-16,1 0 0,0 0 0,0 0 15,0-24-15,0 24 0,-1 0 16,1 0-16,0 0 0,-25-25 0,25 25 16,0 0-1,-50 0 1,0 0 0,0 0-16,0 0 15,1 25-15,-1-25 16,0 0-16,0 0 15,0 0-15</inkml:trace>
  <inkml:trace contextRef="#ctx0" brushRef="#br0" timeOffset="-152071.517">4217 16644 0,'0'0'0,"25"0"47,-1 0-31,1 0 0,0 0-16,0 0 0,0 0 15,-1-25-15,1 25 0,0 0 16,0 0-16,0 0 0,-1 0 15,-24-25-15,25 25 0,-50 0 32,1 0-17,-1 0-15,0 25 0,0-25 16,0 0-16,1 0 0,-1 25 16,0-25-16,0 0 0,0 25 0,1-25 15,-1 0-15,0 25 0,0-25 0,0 0 16,50 0-1,0 0 1,0 0 0,0 0-16,-1-25 15,1 25-15,0 0 0,0 0 16,0 0-16</inkml:trace>
  <inkml:trace contextRef="#ctx0" brushRef="#br0" timeOffset="-149873.875">2704 16718 0,'0'-24'31,"25"24"-31,-1-25 31,1 25-31,-25-25 16,25 25-16,-50 0 31,0 0-15,1 0 0,-1 0-16,0 25 0,0-25 15,0 0-15,0 25 16,1-25-16,-1 0 0,25 24 15,-25-24-15,25 25 16,25-25 0,0 0-1,-1 0-15,1 0 0,0 0 16,0 0-16,0 0 0,0 0 0,-1-25 16,1 25-16,0 0 0,0 0 0,-25-24 15,25 24-15,-1 0 0</inkml:trace>
  <inkml:trace contextRef="#ctx0" brushRef="#br0" timeOffset="-140273.712">8062 13271 0,'0'0'15,"0"-25"-15,0 0 0,-25 25 0,25-25 16,-25 25-16,0 0 16,25-25-1,-25 25-15,0 0 0,1 25 16,-1-25-16,0 0 0,25 25 15,-25-25-15,0 25 16,1 0-16,-1-1 16,25 1-16,-25 0 0,25 0 15,0 0-15,0-1 16,0 1-16,25-25 0,-25 25 16,25-25-16,-25 25 0,24-25 15,1 0-15,0 0 16,0 0-16,0 0 0,-1 0 15,1 0-15,-25-25 0,25 25 0,0-25 16,0 0-16,0 1 16,-25-1-16,24 25 0,-24-25 15,25 0-15,-25 0 0,0 1 0,25-1 16,-25 0-16,0 0 0,0 0 16,0 0-16,0 1 0,0-1 0,-25 0 15,25 0-15,0 0 0,0 1 16,0-1-16,-25 25 0,25 25 47,0-1-47,0 1 15,0 0-15,0 0 0,0 0 0,0-1 16,0 1-16,0 0 0,0 0 0,0 0 16,0 0-16,0-1 0,0 1 0,0 0 15,0 0-15,0 0 0,0-1 16,0 1-16</inkml:trace>
  <inkml:trace contextRef="#ctx0" brushRef="#br0" timeOffset="-139867.346">8285 13320 0,'0'25'62,"0"0"-46,0 0-16,0-1 16,0 1-1,25-25-15,-25 25 0,24-25 16,1 0-1,0-25 1,-25 0 0,25 25-16,-25-24 15,0-1-15,0 0 16,0 0-16,0 0 16,0 1-1,-25 24-15,25-25 16,-25 25-16,0 0 15,1 25 1</inkml:trace>
  <inkml:trace contextRef="#ctx0" brushRef="#br0" timeOffset="-139487.066">8657 13295 0,'-25'0'47,"25"25"-32,-25-25-15,25 25 0,-25-25 16,25 25-16,-24 0 16,24-1-16,0 1 15,0 0-15,0 0 16,0 0-16,24-25 16,1 0-16,-25 24 15,25-24-15,0 0 0,0 0 16,-1 0-16,1-24 15,0 24-15,0 0 0,0 0 16</inkml:trace>
  <inkml:trace contextRef="#ctx0" brushRef="#br0" timeOffset="-139051.124">8136 13791 0,'0'25'47,"0"0"-31,0 0-16,0 0 15,0-1-15,0 1 0,0 0 16,0 0-16,0 0 0,0-1 15,0 1-15,-25 0 0,25 0 16,0 0-16,0-1 0,0 1 16,-25-25-16,25 25 0,0 0 15,0 0-15,-24-1 16,24 1 0</inkml:trace>
  <inkml:trace contextRef="#ctx0" brushRef="#br0" timeOffset="-138656.009">7937 14114 0,'0'25'0,"0"-1"47,25 1-47,-25 0 16,25 0-16,-25 0 16,25-1-16,-25 1 0,25 0 15,-25 0-15,0 0 16,25-25-16,-25 25 15,24-25-15,1 0 16,0 0 0,0 0-16,-25-25 15,25 25-15,-25-25 0,24 0 0,1 0 16,-25 0-16,25 1 16,0 24-16,-25-25 0,25 0 0,-25 0 0,24 25 15,-24-25-15,25 1 0</inkml:trace>
  <inkml:trace contextRef="#ctx0" brushRef="#br0" timeOffset="-137955.28">7913 14833 0,'0'0'0,"0"25"47,0 0-32,0 0-15,0-1 16,0 1-16,0 0 0,0 0 15,0 0-15,-25-1 0,25 1 0,0 0 16,0 0-16,0 0 0,0-1 16,0 1-16,0 0 15</inkml:trace>
  <inkml:trace contextRef="#ctx0" brushRef="#br0" timeOffset="-137731.41">7590 14833 0,'0'0'0,"0"-25"0,-25 1 15,25-1-15,0 0 32,25 25-17,0 0-15,0-25 16,0 25-16,-1 0 0,1 0 0,0 0 0,25 0 15,-26-25-15,1 25 0,0 0 16,0 0-16,0 0 0,-25 25 0,24-25 16,1 0-16</inkml:trace>
  <inkml:trace contextRef="#ctx0" brushRef="#br0" timeOffset="-137399.706">8086 14982 0,'0'0'0,"0"25"0,0 0 16,0-1-16,0 1 15,0 0-15,0 0 0,0 0 16,0-1-16,0 1 0,25 0 16,0 0-1,0-25-15,0 0 16,-1-25-1,1 0-15,-25 0 16,25 25-16,-25-24 16,0-1-16,0 0 0,0 0 0,0 0 15,-25 1 1,25-1-16,-25 0 0,25 0 16,-24 25-16,-1 0 15,25-25-15</inkml:trace>
  <inkml:trace contextRef="#ctx0" brushRef="#br0" timeOffset="-137159.421">8409 15056 0,'0'0'0,"0"25"0,0 0 16,0 0-16,0 0 0,0-1 16,0 1-16,0 0 0,0 0 15,0 0-15,0-1 0,0 1 16,0 0-16,0 0 0,-25 0 16,25 0-16,0-1 0,0 1 15</inkml:trace>
  <inkml:trace contextRef="#ctx0" brushRef="#br0" timeOffset="-136859.038">8409 14932 0,'0'0'0,"0"-24"0,0-1 16,0 0-1,25 25 1,-1 0 0,1 0-16,0 25 15,0-25 1,0 25-16,-1-1 0,1 1 16,-25 0-16,0 0 15,0 0-15,0-1 16,0 1-16,0 0 0,-25 0 15,25 0-15,-24-25 0,24 24 0,-25-24 16,25 25-16,-25-25 0,25 25 0</inkml:trace>
  <inkml:trace contextRef="#ctx0" brushRef="#br0" timeOffset="-135637.855">8657 15156 0,'0'0'0,"0"24"0,0 1 16,0 0-16,0 0 16,-25-25-16,25 25 0,0-1 0,0 1 15,0 0-15,0 0 16</inkml:trace>
  <inkml:trace contextRef="#ctx0" brushRef="#br0" timeOffset="-135409.193">8706 14784 0,'0'0'15,"25"24"32</inkml:trace>
  <inkml:trace contextRef="#ctx0" brushRef="#br0" timeOffset="-134948.797">9054 15081 0,'0'0'0,"0"-25"16,0 1-16,-25 24 0,25-25 15,0 0-15,-25 0 16,0 25 0,0 0-1,1 0 1,-1 25-16,0 0 16,0 0-16,25-1 0,-25-24 15,25 25-15,0 0 0,0 0 16,-24-25-16,24 25 0,0-1 0,0 1 15,0 0-15,24-25 0,-24 25 0,25-25 16,-25 25-16,25-25 0,0 24 0,0 1 16,-1-25-16,1 0 0,0 0 15,25 0-15,-25 0 0,-1 0 0,1 0 16,0 0-16</inkml:trace>
  <inkml:trace contextRef="#ctx0" brushRef="#br0" timeOffset="-133389.344">9426 15056 0,'0'0'0,"0"-24"15,0-1 17,-25 25-32,0 0 31,0 0-16,1 0 1,-1 0-16,25 25 16,-25-25-16,25 24 15,-25-24-15,25 25 16,0 0-16,0 0 16,0 0-16,25-1 15,-25 1 1,25-25-16,-25 25 0,25 0 15,-1-25-15,-24 25 0,25-1 16,-25 1 0,25-25-16,-25 25 0,0 0 31,-25-25-15,0 0-1,1 0-15,-1 0 0,0 0 16,0 0-16,0-25 0,1 25 15</inkml:trace>
  <inkml:trace contextRef="#ctx0" brushRef="#br0" timeOffset="-131824.781">8334 15577 0,'0'-24'0,"0"48"78,-24 1-62,24 0 0,0 0-16,0 0 0,-25-1 0,25 1 15,0 0-15,0 25 0,0-26 16,0 1-16,0 0 0,-25 0 0,25 0 0,0-1 15,0 1-15,0 25 0,0-25 0,0-1 16,0 1-16,-25 0 16,25 0-16,0 0 0,0-1 15,0 1-15,0 0 16</inkml:trace>
  <inkml:trace contextRef="#ctx0" brushRef="#br0" timeOffset="-130556.632">8062 15999 0,'24'0'31,"-24"25"-31,0 0 16,25-25-16,-25 24 0,25 1 15,-25 0-15,0 0 0,25-25 0,-25 25 16,25-1-16,-25 1 0,24-25 16,150 199 984</inkml:trace>
  <inkml:trace contextRef="#ctx0" brushRef="#br0" timeOffset="-129673.293">7739 16917 0,'0'0'15,"-25"0"-15,25 25 63,0-1-47,0 1-16,0 0 0,0 0 15,0 0-15,0-1 16,25-24 15,-25-24 0,25 24-31,-25-25 0,25 0 16,-1 0-16,-24 0 16,25 25-16,-25-24 0,0-1 0,25 25 15,-25-25-15,25 25 0,0 0 16,-1 0-16,-24 25 15,25-25-15,-25 25 0,0-1 16,25-24-16,-25 25 0,0 0 16,25-25-16,-25 25 0,0 0 15,25-25-15,-25 24 0,0 1 16,25-25-16,-1 0 31,-24-25-15,25 25-16,-25-24 15,25-1-15,-25 0 0,0 0 16,25 0-16,-25 1 0,0-1 16,0 0-16,0 0 15,0 0-15,-25 25 16,25-24 0</inkml:trace>
  <inkml:trace contextRef="#ctx0" brushRef="#br0" timeOffset="-129297.844">8285 16892 0,'0'0'0,"-25"25"15,25 0 1,0-1 0,-25 1-16,25 0 15,0 0-15,0 0 16,25-25 0,-25 24-16,25-24 15,0-24 1,-1-1-1,-24 0 1,25 0 0,-25 0-16,0 1 15,0-1-15,-25 0 16,25 0-16,0 0 16,-24 25-16</inkml:trace>
  <inkml:trace contextRef="#ctx0" brushRef="#br0" timeOffset="-129016.33">8483 16966 0,'0'0'0,"25"0"0,-25 25 15,0 0-15,25 0 16,-25 0-16,0-1 15,0 1-15,0 0 16,0-50 31,25 0-31,-25 1-1,0-1-15,24 0 0,1 0 16,-25 0-16,25 25 0,0-24 15</inkml:trace>
  <inkml:trace contextRef="#ctx0" brushRef="#br0" timeOffset="-128288.839">8930 16892 0,'-25'0'0,"0"0"15,0 25 1,0-25 0,25 25-16,-24-25 15,-1 24-15,25 1 16,-25-25-16,25 25 0,0 0 16,0 0-16,0-1 15,25-24 1,0 0-1,-1 0 1,-24-24-16,25 24 0,-25-25 0,25 25 16,0-25-16,0 0 15,-1 0-15,-24 1 0,25-1 0,-25 0 16,25 0-16,-25 0 0,25 1 0,-25-26 16,0 25-16,0 0 0,0-24 0,0 24 15,0 0-15,0 0 0,0 1 0,0-1 16,0 0-16,-25 0 15,25 50-15,0 0 16,-25 0-16,25-1 16,0 1-16,0 0 0,-25 0 0,25 24 15,0-24-15,0 0 0,0 25 0,0-26 16,0 1-16,0 0 0,0 0 0,0 0 16,0-1-16,0 1 0,25 0 15,-25 0-15,25-25 16,0 0-16,0 0 15,0-25 1,-1 0-16,1 0 16,-25 1-16,25-1 0,-25 0 15,25 0-15,-25 0 0,0 1 0,25-1 16,-25 0-16,0 0 16,0 50-1,0 0 1,0 0-16,0-1 15,0 1-15,0 0 0,0 0 16,0 0-16,24-1 16,-24 1-16,0 0 15,0 0-15,0 0 16,0-1-16,0 1 16,-24-25-16,24 25 15,-25-25-15</inkml:trace>
</inkml:ink>
</file>

<file path=ppt/ink/ink3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1-09-22T09:12:50.394"/>
    </inkml:context>
    <inkml:brush xml:id="br0">
      <inkml:brushProperty name="width" value="0.05292" units="cm"/>
      <inkml:brushProperty name="height" value="0.05292" units="cm"/>
      <inkml:brushProperty name="color" value="#FF0000"/>
    </inkml:brush>
  </inkml:definitions>
  <inkml:trace contextRef="#ctx0" brushRef="#br0">14461 4887 0,'0'0'0,"0"24"140,0 1-124,0 0-16,25 0 0,-25 0 15,0-1-15,25 1 0,-25 0 16,0 25-16,0-26 0,0 1 0,25 0 16,-25 0-16,0 0 0,0-1 0,0 1 15,0 0-15,0 0 0,0 0 0,0-1 16,0 1-16,0 0 16,0 0-16</inkml:trace>
  <inkml:trace contextRef="#ctx0" brushRef="#br0" timeOffset="355.402">14858 4837 0,'0'0'0,"0"-25"15,0 50 17,0 0-17,0 0-15,0-1 16,0 1-16,0 0 0,25 0 0,-25 0 0,0-1 15,0 1-15,25 0 0,-25 25 16,0-26-16,0 1 0,0 0 0,24 0 16,-24 0-16,0-1 0,0 1 0,0 0 15,0 0-15,0 0 0,0-1 16,0 1-16,0 0 16</inkml:trace>
  <inkml:trace contextRef="#ctx0" brushRef="#br0" timeOffset="732.77">14114 4961 0,'0'0'0,"0"-25"0,0 0 31,0 1-15,25 24-16,-25-25 0,24 25 0,1 0 15,0-25-15,0 25 0,24-25 0,-24 25 16,25-25-16,0 25 0,-1-25 0,1 1 16,-1 24-16,26-25 0,-26 25 0,1-25 15,0 25-15,-1 0 0,1-25 16,-1 25-16,1 0 0,0-25 0,-26 25 16,26 0-16,-25 0 0,0 0 0,-1 0 15,1 0-15</inkml:trace>
  <inkml:trace contextRef="#ctx0" brushRef="#br0" timeOffset="2031.94">14511 6127 0,'-25'0'31,"25"25"1,0-1-17,0 1-15,0 0 16,0 0-16,25-25 0,-25 25 16,0-1-16,0 1 0,0 0 15,0 0-15,0 0 31,0-50-15</inkml:trace>
  <inkml:trace contextRef="#ctx0" brushRef="#br0" timeOffset="2628.126">14536 6077 0,'0'25'31,"-25"0"31,25 0-46,0-1-16,0 1 0,0 0 16,0 0-16,0 0 0,0-1 15,0 1-15,0 0 0,0 0 16,0 0-16,0-1 16,0 1-16,0 0 15,0 0-15</inkml:trace>
  <inkml:trace contextRef="#ctx0" brushRef="#br0" timeOffset="3027.713">14734 6152 0,'-25'0'0,"0"0"47,25 24-47,-24-24 16,24 25-16,-25-25 15,25 25-15,-25-25 16,25 25-16,0 0 0,-25-25 15,25 24-15,0 1 16,-25-25-16,25 25 0,0 0 16,0 0-1,25-25 1,-25 24-16,25-24 16,0 0-1,0 0-15,-1 0 16,1 0-16,0 0 0,0 0 15,0 0-15,-1 0 16</inkml:trace>
  <inkml:trace contextRef="#ctx0" brushRef="#br0" timeOffset="3275.97">14957 6201 0,'0'0'15,"0"-25"-15,25 25 32,0 0-17,0-24-15,-1 24 16,1 0-1,0 0-15</inkml:trace>
  <inkml:trace contextRef="#ctx0" brushRef="#br0" timeOffset="3463.874">14982 6300 0,'25'0'47,"0"0"-32,-1 0-15,1 0 16,0-24-16</inkml:trace>
  <inkml:trace contextRef="#ctx0" brushRef="#br0" timeOffset="3707.297">15329 6127 0,'-25'0'31,"25"25"0,0-1-31,0 1 16,25 0-16,-25 0 0,0 0 15,0-1-15,0 1 0,0 0 16,0 0-16</inkml:trace>
  <inkml:trace contextRef="#ctx0" brushRef="#br0" timeOffset="4504.201">14610 3671 0,'0'25'62,"0"0"-62,0 0 0,0-1 16,0 1-16,0 25 0,0-25 0,0-1 15,0 26-15,0-25 0,0 24 16,0-24-16,0 0 0,0 0 0,0 0 16,0-1-16,0 1 0,0 0 0,0 0 15,0 0-15,0-1 0,0 1 16</inkml:trace>
  <inkml:trace contextRef="#ctx0" brushRef="#br0" timeOffset="4927.31">14858 3845 0,'0'0'0,"0"-25"0,-25 50 78,0 0-62,1-1-16,-1-24 15,25 25-15,-25-25 0,0 25 0,0 0 16,1-25-16,24 25 16,-25-25-16,25 24 0,-25 1 15,25 0 1,25 0 0,0 0-16,-1-25 15,1 24-15,0-24 0,0 25 16,0-25-16,-1 0 0,1 25 0,0-25 15,0 0-15,0 25 0,-1-25 0,1 0 16,0 0-16,0 25 0,0-25 0,-1 0 16,1 0-16</inkml:trace>
  <inkml:trace contextRef="#ctx0" brushRef="#br0" timeOffset="7449.968">15776 4787 0,'-25'0'15,"25"25"17,0 0-17,0 0 1,0 0-16,0-1 0,0 1 16,0 0-16,0 0 0,0 0 15,0-1-15,0 1 0,0 0 16,0 0-16,0 0 0,0-1 0,0 1 15,0 0-15,0 0 0,25-25 16,-25 25-16,0-1 0,0 1 16,0 0-16,0 0 15</inkml:trace>
  <inkml:trace contextRef="#ctx0" brushRef="#br0" timeOffset="8238.515">15776 4738 0,'0'-25'32,"25"25"30,-25-25-62,24 25 0,1 0 16,0 0-16,0 0 15,0 0-15,-1 0 16,1 0-16,-25 25 0,25 0 16,0-1-16,0 1 15,-25 0-15,24-25 0,-24 25 16,0 0-16,0 0 0,0-1 15,0 1-15,0 0 16,0 0-16,-24-25 0,24 25 16,-25-25-16,25 24 15,-25-24-15,0 25 16,0-25-16,1 0 0,-1 0 16,0 0-16,0-25 15,0 25-15</inkml:trace>
  <inkml:trace contextRef="#ctx0" brushRef="#br0" timeOffset="8745.515">16644 4539 0,'0'0'0,"-25"0"0,0 0 47,25 25-31,-24-25-16,24 25 0,-25-25 16,0 25-16,25-1 0,-25 1 0,0 0 15,1 25-15,-1-1 0,0 1 0,0-25 16,0 24-16,0 1 0,25 24 0,-24-24 15,-1 0-15,0-1 0,0 1 0,25-1 16,-25 1-16,25 0 0,0-1 0,0 1 16,0-1-16,0 1 0,25 0 15,0-26-15,-25 26 0,25-25 0,0 24 16,24-24-16,-24 0 0,0 0 0,0 0 16,24-25-16,-24 25 0,0-1 0,0-24 15,24 0-15,-24 25 0,0-25 0,0 0 16</inkml:trace>
  <inkml:trace contextRef="#ctx0" brushRef="#br0" timeOffset="10889.814">16768 5060 0,'0'25'78,"0"0"-62,0 0-16,0-1 0,0 1 16,0 0-16,0 25 0,0-26 15,0 1-15,0 25 0,0-1 0,-25-24 0,25 25 16,0-1-16,0-24 0,-25 25 0,25-25 16,0-1-16,0 1 0,0 0 15,-24 0-15,24 0 0,0-1 16,0 1-1,0-50 1,0 1 0,0-1-1,0 0-15,0 0 0,0 0 0,0-24 0,0 24 16,0-25-16,0 26 0,0-26 16,0 0-16,0 26 0,0-26 0,0 0 15,0 26-15,0-26 0,0 25 0,24 0 16,-24 1-16,0-1 0,0 0 0,25 0 15,-25 0-15,25 1 16,-25-1-16,25 25 16,0 0-16,-1 0 15,-24 25-15,25-25 16,-25 24-16,25 1 0,-25 0 16,0 0-16,0 0 0,0-1 15,0 1-15,-25 0 0,25 0 16,-25-25-16,25 25 0,-24-25 15,24 24-15,-25-24 16,25 25-16,0-50 47,25 25-31,-25-24-1,24 24-15,1 0 0,0 24 16,0-24-16,0 0 15,-25 25-15,24-25 0,-24 25 16,25-25-16,-25 25 0,0 0 16,0-1-1,-25-24-15,25 25 16,-24-25-16,-1 0 0,0 0 16,0 25-16,0-25 15,1 0-15,-1 0 0,25-25 0,-25 25 16,0 0-16,0 0 0,25-25 15,-24 25-15</inkml:trace>
  <inkml:trace contextRef="#ctx0" brushRef="#br0" timeOffset="11524.96">17165 5259 0,'0'24'31,"0"1"0,0 0-31,0 0 16,0 0-16,0-1 16,0 1-16,0 0 0,0 0 15,0 0-15,-25-1 16,25 1-16,0 0 15</inkml:trace>
  <inkml:trace contextRef="#ctx0" brushRef="#br0" timeOffset="11861.82">17289 5383 0,'-25'0'63,"0"0"-32,25 24-31,-25-24 16,25 25-16,-24-25 15,24 25-15,0 0 16,24-25 0,-24 25-16,25-25 15,-25 24-15,25-24 0,0 0 16,0 0-16,-1 0 16,1 0-16,0 0 0,0 0 15,0 0-15,-1 0 0</inkml:trace>
  <inkml:trace contextRef="#ctx0" brushRef="#br0" timeOffset="12320.755">17661 4862 0,'0'-25'0,"0"50"62,0 0-46,0-1-16,0 1 16,0 0-16,0 0 0,0 0 0,0 24 15,0-24-15,0 0 0,0 24 0,0-24 16,0 25-16,0-25 0,0 24 0,0 1 16,0-1-16,-25 1 0,25-25 0,0 24 15,0 1-15,0 0 0,0-1 0,-25-24 16,25 25-16,0-26 0,0 1 0,0 25 15,-24-25-15,24 0 0,0-1 16,0 1-16,0 0 0,0 0 16,0 0-16</inkml:trace>
  <inkml:trace contextRef="#ctx0" brushRef="#br0" timeOffset="13297.86">17909 5159 0,'0'0'15,"0"25"1,0 0 0,0 0-1,0 0-15,0-1 16,0 1-16,0 0 0,0 0 15,0 0-15,0-1 16,0 1-16,0 0 16,25-25-1,-25-25 17,0 0-32,0 1 15,0-1-15,0 0 16,0 0-16,0 0 15,0 1-15,0-1 0,0 0 16,0 0-16,25 25 0,-25-25 0,0 1 16,24 24-16,-24-25 15,25 25-15,0-25 16,0 25-16,0 0 16,-1 0-16,1 0 15,0 0-15,0 0 16,-25 25-16,0 0 15,25-1-15,-25 1 0,0 0 16,0 0-16,0 0 0,0 24 16,0-24-16,0 0 0,0 0 0,0 24 15,0-24-15,0 25 0,0-26 0,0 26 16,0-25-16,0 24 0,0-24 0,0 0 16,0 25-16,0-26 0,0 1 0,0 0 15,0 0-15,0 0 0,0 0 0,0-1 16,24 1-16,-24 0 15,25-25-15,0 25 16,0-25-16,0-25 0,-1 25 16,1 0-16</inkml:trace>
  <inkml:trace contextRef="#ctx0" brushRef="#br0" timeOffset="13803.136">18380 4638 0,'0'0'0,"25"0"0,-25-24 31,25 48-16,0-24-15,-25 25 16,24-25-16,1 25 0,-25 0 16,25 0-16,0-1 0,0 1 0,0 0 15,24 25-15,-24-1 0,0-24 0,0 25 16,-1-25-16,1 24 0,0 1 0,0-1 16,0-24-16,-25 25 0,24-1 0,-24 1 15,0 0-15,0-26 0,0 26 0,0 0 16,-24-1-16,24-24 0,-25 25 0,0-26 15,0 1-15,25 25 0,-25-25 16,1-1-16,-26 1 0,25-25 0,0 25 16,1 0-16,-1-25 0,0 25 0</inkml:trace>
  <inkml:trace contextRef="#ctx0" brushRef="#br0" timeOffset="19638.771">19571 4167 0,'0'-25'16,"-25"25"15,0 25 16,0-25-16,25 25-31,-24-25 0,24 25 16,-25-25-16,25 25 0,-25-25 15,25 24-15,-25 1 0,0 0 16,25 0 0,-24 0-16,24-1 0,-25 1 0,25 0 15,0 0-15,-25 0 0,25-1 16,0 1-16,-25 25 0,25-25 0,0-1 15,-25 26-15,25 0 0,0-1 0,0 1 16,-24 0-16,24-1 0,0 1 0,0-1 16,-25 1-16,25 24 0,0-24 0,0 0 15,0-1-15,0 26 0,-25-26 0,25 1 16,0-1-16,0 26 0,0-26 0,25 1 16,-25 0-16,0-1 0,25 1 0,-1-25 15,-24 24-15,25 1 0,0-25 0,0 24 16,24-24-16,-24 0 0,25 0 15,-1 0-15</inkml:trace>
  <inkml:trace contextRef="#ctx0" brushRef="#br0" timeOffset="28913.559">16049 7119 0,'0'0'0,"0"-25"0,-25 0 16,25 1-1,0-1 1,0 0 31,25 25-16,-1 0-15,1 0-16,0 0 15,0 0-15,0 0 0,-1 0 16,1 0-16,0 0 0,0 25 16,0-25-16,-1 0 0,1 25 15,0-25-15,0 24 0,0-24 16,0 0-1,-1 25 1,-24-50 0,0 1-1,0-1 1,0 0-16,0 0 16,0 0-16,-24 25 0,24-24 15,0-1-15,0 0 0,0 0 16,24 25 15</inkml:trace>
  <inkml:trace contextRef="#ctx0" brushRef="#br0" timeOffset="29220.406">16917 6995 0,'-25'0'16,"25"-25"-16,0 50 47,0 0-32,0 0-15,0-1 0,0 1 16,0 0-16,0 0 0,0 0 0,0-1 16,0 1-16,0 0 0,0 0 15,0 0-15,0-1 0,0 1 16,0 0-16</inkml:trace>
  <inkml:trace contextRef="#ctx0" brushRef="#br0" timeOffset="29529.75">16842 6995 0,'0'0'0,"0"-25"16,0 0 0,25 25-1,0 0 1,0 0-16,0 0 0,-1 0 15,1 0-15,0 25 0,0-25 0,0 0 16,-1 25-16,1-25 0,0 25 0,0 0 16,0-25-16,-25 24 0,24 1 15,-24 0-15,0 0 0,0 0 16,0-1-16,0 1 16,-24 0-16,-1 0 15,25 0-15,-25-25 0,25 24 0,-25-24 16,0 25-16,1-25 15,-1 25-15,0-25 16</inkml:trace>
  <inkml:trace contextRef="#ctx0" brushRef="#br0" timeOffset="29730.148">17413 7069 0,'0'25'16,"0"0"0,0 0-1,0 0-15,0-1 16,0 1-16,0 0 16,0 0-16</inkml:trace>
  <inkml:trace contextRef="#ctx0" brushRef="#br0" timeOffset="29902.049">17438 6970 0,'0'0'0,"0"-25"0,0 1 15,-25 24-15</inkml:trace>
  <inkml:trace contextRef="#ctx0" brushRef="#br0" timeOffset="30195.072">17636 7020 0,'0'25'0,"0"-1"16,0 1-16,0 0 16,0 0-16,0 0 15,0-1-15,0 1 0,-25-25 16,25 25-16,0 0 0,0 0 16,0-1-16,0-48 46,25 24-46,-25-25 16,25 0-16,-25 0 16,25 0-16,-25 1 0,25-1 0,-1 0 15,1 0-15,0 0 0,-25 1 0</inkml:trace>
  <inkml:trace contextRef="#ctx0" brushRef="#br0" timeOffset="36783.9">20216 5011 0,'0'520'219</inkml:trace>
  <inkml:trace contextRef="#ctx0" brushRef="#br0" timeOffset="36787.898">20464 5035 0</inkml:trace>
  <inkml:trace contextRef="#ctx0" brushRef="#br0" timeOffset="36799.892">20117 5035 0,'-50'447'234</inkml:trace>
  <inkml:trace contextRef="#ctx0" brushRef="#br0" timeOffset="37117.23">19943 5135 0,'0'-25'47,"25"25"-31</inkml:trace>
  <inkml:trace contextRef="#ctx0" brushRef="#br0" timeOffset="37649.51">19745 5060 0,'0'0'0,"0"-25"15,24 25 32,1 0-31,0 0-16,0 0 0,24 0 15,-24 0-15,25 0 0,-25 0 0,24 0 16,1 0-16,-1 0 0,1 0 0,0 0 16,-1 0-16,1 0 0,-1 0 0,-24 0 15,25 0-15,-1 0 0,-24 0 0,25 0 16,-25 0-16,-1-24 0,1 24 16,0 0-16,0 0 0,-50 0 46,0 0-46</inkml:trace>
  <inkml:trace contextRef="#ctx0" brushRef="#br0" timeOffset="40094">19943 5879 0,'-25'0'16,"25"-25"-1,-25 25-15,1 0 16,-1 0 0,0 0-1,0 0 1,25 25-16,-25-25 16,1 0-1,24 25-15,-25-25 0,25 24 16,-25-24-16,25 25 0,0 0 15,0 0-15,0 0 16,0-1 0,0 1-1,25-25-15,0 0 16,-1 0 0,1-25-16,0 25 15,0 0-15,-25-24 0,25 24 0,-25-25 16,24 25-16,1-25 0,-25 0 15,25 25-15,-25-25 0,0 1 16,25-1-16,-25 0 0,0 0 16,0 0-16,0 0 0,0 1 15,0-1 1,0 50 31,0-1-32,-25-24-15,25 25 0,0 0 16,0 0-16,0 0 0,0 0 16,-25-1-16,25 1 0,0 0 15,0 0-15,0 0 0,0-1 16,0 1 0</inkml:trace>
  <inkml:trace contextRef="#ctx0" brushRef="#br0" timeOffset="40340.9">20117 5953 0,'24'0'47,"1"0"-32,0 0-15,-25-25 0,25 25 16</inkml:trace>
  <inkml:trace contextRef="#ctx0" brushRef="#br0" timeOffset="40529.302">20141 6052 0,'0'25'16,"25"-25"15,0 0-16,0 0 1</inkml:trace>
  <inkml:trace contextRef="#ctx0" brushRef="#br0" timeOffset="40756.26">20538 5904 0,'0'24'47,"0"1"-47,0 0 15,0 0-15,0 0 16</inkml:trace>
  <inkml:trace contextRef="#ctx0" brushRef="#br0" timeOffset="41448.018">20191 4366 0,'0'0'0,"0"-25"16,0 50 31,0-1-32,0 1-15,0 0 16,0 0-16,-25 0 0,25-1 0,0 1 15,0 0-15,0 0 0,0 0 16,0-1-16,0 1 0,0 0 16,0 0-16,0 0 15</inkml:trace>
  <inkml:trace contextRef="#ctx0" brushRef="#br0" timeOffset="41843.113">20141 4341 0,'0'0'0,"0"-25"31,25 25-16,0 0 1,-25-25-16,25 25 0,0 0 16,-1 0-16,1 0 15,0 0-15,0 0 0,0 0 16,-1 0-16,1 25 0,0-25 16,0 25-16,0 0 0,-25-1 15,24-24-15,-24 25 0,0 0 0,0 0 16,0 0-16,0-1 15,0 1-15,0 0 16,0 0-16,0 0 0,-24-25 0,24 24 16,-25-24-16,25 25 15,-25-25-15,0 25 0,0-25 16,1 25-16,-1-25 0,0 0 0,0 0 16,0 0-16</inkml:trace>
  <inkml:trace contextRef="#ctx0" brushRef="#br0" timeOffset="42974.996">20538 5879 0,'0'25'47,"0"-1"-32,0 1 1,0 0-16,0 0 16,0 0-16,0-1 15,0 1-15,0 0 16,0 0-16,0 0 16,-25-1-16,25 1 15,0-50 32,0 1-31,25 24-16,-25-25 0,0 0 15,25 0-15,-25 0 0,0 1 16,0-1-16,0 0 0,0 0 16,0 0-16,0 1 0,0-1 15,0 50 48,0-1-63,0 1 15,0 0-15,-25-25 16,25 25-16,0 0 0,0-1 16,0 1-16</inkml:trace>
  <inkml:trace contextRef="#ctx0" brushRef="#br0" timeOffset="49056.949">21059 4936 0,'0'-25'16,"0"50"77,0 0-93,0 0 0,0 0 16,0 24-16,0-24 0,0 0 16,0 24-16,0-24 0,25 0 0,-25 25 15,0-26-15,0 1 0,0 0 0,0 25 16,0-26-16,0 1 0,-25 0 0,25 0 15,0 0-15,0-1 0,0 1 0,0 0 16,0 0-16,-25-25 16</inkml:trace>
  <inkml:trace contextRef="#ctx0" brushRef="#br0" timeOffset="49439.763">21084 4837 0,'0'0'0,"0"-25"15,25 25 1,0 0 0,-1 0-1,1 0-15,0 0 16,-25 25-16,25-25 0,0 25 16,-25 0-16,24-1 0,1 1 15,-25 0-15,0 0 0,0 0 16,0-1-16,-25 1 15,1 0 1,24 0-16,-25-25 0,25 25 16,-25-25-16,0 0 15</inkml:trace>
  <inkml:trace contextRef="#ctx0" brushRef="#br0" timeOffset="49908.52">21878 4713 0,'0'-25'0,"-25"25"15,0 0 16,0 25-15,1 0-16,24-1 0,-25-24 16,25 25-16,-25 25 0,0-25 0,0 0 15,25 24-15,-25-24 0,1 25 0,24-1 16,-25 1-16,0-25 0,25 24 0,0 1 16,-25-1-16,25 1 0,0 0 0,0-1 15,0 1-15,0-1 0,25-24 0,0 25 16,-25-1-16,49-24 0,-24 25 15,0-25-15,25-1 0,-25 1 0,24 0 16,-24 0-16,25-25 0</inkml:trace>
  <inkml:trace contextRef="#ctx0" brushRef="#br0" timeOffset="51412.201">22324 5011 0,'0'0'0,"0"-25"15,-25 25-15,25 25 47,-24-1-31,24 1-16,-25 0 15,25 0-15,0 0 0,-25-1 16,25 1-16,0 0 0,-25 0 16,25 24-16,0-24 0,0 0 0,0 0 15,0 0-15,0-1 0,0 1 0,0 0 16,0 0-16,25 0 0,-25-1 16,25-24-16,0 0 15,-1 0 1,1 0-16,0 0 15,-25-24-15,25 24 0,0-25 16,-25 0-16,24 0 0,1 0 0,-25 1 16,25-1-16,-25 0 0,25 0 0,-25 0 15,0 1-15,0-1 0,0-25 0,0 25 16,0 1-16,0-1 0,0 0 16,0 0-16,-25 0 0,0 1 15,0-1-15,1 0 16,-1 25-16,0 0 0,0 0 0,0 0 15,1 0-15,-1 0 16,0 25-16,0-25 16,25 25-16,-25-1 0,25 1 15,-24 0-15,24 0 0,0 0 16,0-1-16,0 1 0,0 0 16,0 0-1,24-25-15,1 25 0,0-25 0,0 24 16,0-24-16,-1 0 0,1 0 15,0 0-15,0 0 0,0 0 16,-1 0-16,1 0 0,0-24 0</inkml:trace>
  <inkml:trace contextRef="#ctx0" brushRef="#br0" timeOffset="52193.88">22845 5457 0,'-25'0'0,"25"-25"0,-24 0 16,-1 25 0,25-24-16,-25 24 15,0 0-15,0 0 16,0 0 0,25 24-16,-24-24 0,24 25 15,-25-25-15,25 25 0,-25 0 16,25 0-16,0-1 15,0 1-15,0 0 16,0 0-16,0 0 16,25-25-1,0 0 1,-1 0-16,1-25 16,0 25-16,-25-25 0,25 25 0,-25-25 15,25 25-15,0-25 0,-25 1 0,24-1 16,-24 0-16,25 0 0,-25 0 15,0 1-15,0-1 0,25 0 0,-25 0 16,0 0-16,0 1 0,0-1 0,0 0 16,0 0-16,-25 25 0,25-25 15,0 1 1,-25 24-16,25 24 16,0 1-1,-24-25-15,24 25 0,0 0 0,0 0 16,0-1-16,0 1 0,0 0 0,-25 0 15,25 0-15,0-1 0,0 1 0,25 0 16,-25 0-16,0 0 0,0-1 0,0 1 16,24 0-16,-24 0 0,0 0 15,25-1-15</inkml:trace>
  <inkml:trace contextRef="#ctx0" brushRef="#br0" timeOffset="52584.655">23093 4638 0,'0'0'0,"0"25"31,0 0-31,0 0 16,0 0-16,0 24 0,0-24 0,25 0 15,-25 25-15,0-26 0,0 26 0,0 0 16,0-1-16,0-24 0,0 25 0,0-1 15,0 1-15,0-1 0,0 1 0,25 0 16,-25-26-16,0 26 0,0 0 16,0-1-16,0-24 0,0 25 0,0-26 15,0 1-15,0 0 0,0 0 0,0 0 16,0-1-16,25 1 0,-25 0 0</inkml:trace>
  <inkml:trace contextRef="#ctx0" brushRef="#br0" timeOffset="58191.368">23738 5110 0,'0'25'125,"0"-1"-110,-25 1-15,25 0 16,-25-25-16,25 25 0,-24 0 0,-1-1 16,0-24-16,25 25 0,-25-25 15,25 25-15,-25-25 0,1 0 0,24 25 16,-25-25-16,0 0 15,0 25-15,0-25 16,1 0-16,-1-25 16,0 0-1,0 0 1,25 0-16,0 1 16,0-1-1,0 0-15,0 0 31,25 25-31,0 0 16,0 0-16,-25 25 16,24-25-16,1 0 15,-25 25-15,25-25 0,-25 25 0,25-25 16,-25 24-16,25-24 0,-25 25 0,24-25 16,-24 25-16,25 0 0,0 0 15,-25-1-15,25 1 16,0-25-16,-25 25 0,24 0 15,1-25 1,-25 25-16,25-25 0,-25 24 16</inkml:trace>
  <inkml:trace contextRef="#ctx0" brushRef="#br0" timeOffset="64365.394">23887 4688 0,'25'0'16,"-50"0"109,50 0-47,-25 25 16,25-25-94,-1 0 296,-48 0-202,48 0-47,-48 0 0,48 0 140,-24 25-93,0-50-47,0 50 47,25-25 31,-25 24-63,25-24 1,0 0-48,-25 25 1,25-25-16,-25 25 16,24-25-1,-24 25-15,25-25 0,-25 25 16,25 0-16,-25-1 16,0 1-16,25 0 0,-25 0 15,0 0-15,0-1 0,0 1 16,25 0-16,-25 0 0,0 0 0,0-1 15,0 1-15,0 0 0,0 0 0,0 0 16,0-1-16,0 1 0,0 0 0,0 0 16,-25-25-16,25 25 0,0-1 15,0 1-15,-25 0 0,25 0 0,0 0 16,-25-1-16,25 1 0,-25 0 16,1-25-16,24 25 15,-25-25-15,0 0 0,25 25 16,-25-25-16,0 0 0,25 24 15,-24-24-15,-1 0 16,25 25-16,-25-25 0,0 0 16,50-25 46</inkml:trace>
  <inkml:trace contextRef="#ctx0" brushRef="#br0" timeOffset="65959.089">24829 4812 0,'25'0'15,"-25"25"63,25 0-78,-25 0 16,0-1-16,0 1 0,0 0 16,0 0-16,0 24 0,0-24 0,0 0 15,0 25-15,0-26 0,0 1 0,0 0 16,-25 0-16,25 0 0,0-1 0,0 1 15,0 0-15,-25-25 0,25 25 16,0 0-16,0-1 16,0 1-16</inkml:trace>
  <inkml:trace contextRef="#ctx0" brushRef="#br0" timeOffset="66270.857">25102 4837 0,'0'-25'15,"0"50"32,0 0-31,0 0-16,0-1 0,0 1 15,0 0-15,-24 0 0,24 0 0,0-1 16,0 1-16,0 0 0,0 0 0,0 0 16,-25-1-16,25 1 0,0 0 15,0 0-15,-25-25 0,25 25 0,0-1 16,-25-24-16,25 25 0,-25-25 15</inkml:trace>
  <inkml:trace contextRef="#ctx0" brushRef="#br0" timeOffset="66665.298">24557 4837 0,'0'-25'16,"24"25"-1,1 0-15,0-25 16,0 25-16,0 0 0,-1 0 16,1 0-16,0 0 0,25 0 0,-26 0 15,26-25-15,-25 25 0,25 0 0,-26 0 16,26 0-16,-25 0 0,0 0 0,24 0 16,-24-24-16,0 24 0,0 0 0,-1 0 15,1 0-15,0 0 0,0 0 0,0 0 16,-1 0-16,1 0 15</inkml:trace>
  <inkml:trace contextRef="#ctx0" brushRef="#br0" timeOffset="67437.396">25078 4887 0,'0'24'93,"0"1"-77,0 0-16,0 0 16,0 0-16,0-1 0,0 1 0,0 25 0,0-25 15,0-1-15,0 1 0,0 0 16,-25 0-16,25 0 0,0-1 0,0 1 16,0 0-16,0 0 0,0 0 0,0-1 15,0 1-15,0 0 16,0 0-1,0-50 17,0 0-17</inkml:trace>
  <inkml:trace contextRef="#ctx0" brushRef="#br0" timeOffset="74424.774">24557 5904 0,'0'0'0,"0"24"63,0 1-48,24 0 1,-24 0-16,0 0 0,0-1 16,0 1-16,0 0 15,0 0-15,0 0 16,-24-25 31,24-25-32,0 0-15,-25 25 0,25-25 16,0 0-16,0 1 16,-25-1-16,25 0 0,0 0 0,0 0 15,0 1-15,25-1 16,-25 0-16,25 25 15,-1 0 1,1 0 0,0 0-16,0 25 15,0-25-15,-25 25 0,24-25 16,-24 24-16,25-24 0,-25 25 16,25-25-16,-25 25 0,0 0 15,0 0-15,0-1 16,0 1-16,0 0 15,0 0 1,-25-25-16,25 25 16</inkml:trace>
  <inkml:trace contextRef="#ctx0" brushRef="#br0" timeOffset="74672.554">24954 5978 0,'24'0'46,"1"0"-30,0 0-16</inkml:trace>
  <inkml:trace contextRef="#ctx0" brushRef="#br0" timeOffset="74864.475">24929 6127 0,'25'0'31,"-1"0"-15,1-25-16,0 25 15,0 0-15</inkml:trace>
  <inkml:trace contextRef="#ctx0" brushRef="#br0" timeOffset="75123.841">25226 5904 0,'0'24'62,"0"1"-62,0 0 16,0 0-16,0 0 16,0-1-16,0 1 15,0 0-15,0 0 16</inkml:trace>
  <inkml:trace contextRef="#ctx0" brushRef="#br0" timeOffset="76275.727">24829 4118 0,'0'0'0,"0"24"47,0 1-31,0 0 0,0 0-16,0 0 0,0-1 15,0 1-15,0 0 0,0 0 16,0 0-16,0-1 15,0 1 1,0-50 31,0 1-31,0-1-16,0 0 0,0 0 15,0 0-15,25 1 0,-25-1 0,0 0 16,0 0-16,0 0 0,25 25 15,-25-24-15,0 48 32,25-24-17,-25 25-15,25-25 0,-25 25 16,25-25-16,-25 25 0,24-25 16,1 25-16,-25-1 0,25-24 0,-25 25 15,25 0-15,0-25 16,-25 25-16,24-25 0,1 25 15,0-25 1,-25-25-16,25 25 16,0-25-16,-25 0 15,24 0-15,-24 1 0,0-1 16,0 0-16,0 0 0,0 0 16,0 1-16,0-1 0,0 0 0,0 0 15,0 0-15,0 1 0,0-1 16</inkml:trace>
  <inkml:trace contextRef="#ctx0" brushRef="#br0" timeOffset="91798.842">25772 4911 0,'0'-24'0,"-25"24"15,25 24 17,-25-24-32,25 25 15,0 0-15,0 0 16,0 0-16,-24-1 0,24 1 0,0 0 16,0 0-16,0 0 0,0 24 0,-25-24 15,25 0-15,0 0 0,0-1 16,0 1-16,0 0 0,-25 0 15,25 0-15,-25-1 0,25 1 16,0 0 0</inkml:trace>
  <inkml:trace contextRef="#ctx0" brushRef="#br0" timeOffset="92174.022">25698 4812 0,'0'0'0,"0"-25"15,0 0 1,24 25-16,1 0 15,-25-24-15,25 24 0,0 0 0,0 0 16,-1 0-16,1 0 0,0 0 16,0 0-16,0 0 15,-25 24-15,25-24 0,-25 25 16,24 0-16,-24 0 16,0 0-16,0 0 15,0-1-15,0 1 0,-24-25 16,24 25-16,-25-25 0,25 25 0,-25-25 15,0 25-15,25-1 0,-25-24 0,0 0 16,1 25-16,-1-25 0,0 25 16,0-25-16</inkml:trace>
  <inkml:trace contextRef="#ctx0" brushRef="#br0" timeOffset="92589.795">26442 4614 0,'-25'0'0,"0"0"32,25 24-17,-25 1-15,25 0 16,-24 0-16,24 0 0,-25-1 0,0 26 16,0-25-16,25 25 0,-25-26 15,1 26-15,-1 0 0,-50 74 16,51-75-16,24-24 0,-25 25 15,0-26-15,25 26 0,0-25 0,-25 24 16,25-24-16,0 25 0,0-25 0,0-1 16,25 1-16,-25 0 0,25 0 0,-25 0 15,25-1-15,-1 1 0,1 0 0,0-25 16,0 25-16,0-25 0,24 0 0,-24 0 16</inkml:trace>
  <inkml:trace contextRef="#ctx0" brushRef="#br0" timeOffset="94341.746">26516 4862 0,'25'25'93,"0"-25"-93,0 0 16,-1 0-16,1 0 16,0 0-16,0 0 0,24 0 0,-24 0 0,0 0 15,25 0-15,-26 0 0,1 0 0,0 0 16,0 0-16,0 0 0,-1 0 0,1 0 16,0 0-16,0 0 0,0 0 15,-25 24 32,-25 1-47,0 0 16,0 0-16,0-25 15,1 25-15,-1-1 0,0 1 0,0-25 16,0 25-16,1 0 0,-1 0 0,-25-1 16,25 1-16,1 0 0,-1-25 0,-25 25 15,25 0-15,1-25 0,-1 24 0,0-24 16,0 25-16,0-25 0,25 25 0,-24-25 15,-1 25-15,0-25 16,25 25 0,25-25 15,0 0-15,-1 0-16,1 0 15,0 0-15,0 0 0,0 0 0,-1 0 16,1 0-16,25 0 0,-25 0 0,-1 0 15,1 0-15,25 0 0,-25 0 0,-1 0 16,1 0-16,0 0 0,0 0 0,0 0 16,-1 0-16,1 0 0,0 0 15</inkml:trace>
  <inkml:trace contextRef="#ctx0" brushRef="#br0" timeOffset="95069.392">27260 5531 0,'-24'0'15,"24"-24"-15,0-1 16,-25 25-16,0 0 16,0 0-1,0 0 1,1 0-16,-1 0 16,25 25-1,-25-25-15,25 24 16,-25 1-16,25 0 15,0 0 1,0 0-16,25-25 16,-25 24-1,25-24-15,0 0 16,-1 0-16,1 0 16,0-24-16,0 24 0,0 0 0,-25-25 15,24 25-15,-24-25 0,25 25 0,-25-25 16,25 25-16,-25-25 0,0 1 0,25-1 15,-25 0-15,25 0 0,-25 0 16,0 1-16,0-1 0,0 0 0,-25 0 16,25 0-16,-25 25 15,25-24-15,-25-1 16,25 50 0,-25-25-1,25 24-15,-24 1 16,24 0-16,0 0 15,0 0-15,0-1 0,0 1 0,0 0 16,0 0-16,0 0 0,0-1 16,0 1-16,0 0 0,0 0 15,0 0-15</inkml:trace>
  <inkml:trace contextRef="#ctx0" brushRef="#br0" timeOffset="95348.731">27533 5680 0,'0'25'63,"-25"0"-63,25 0 15,-24-25 1,24 24-16,-25-24 16,0 25-16</inkml:trace>
  <inkml:trace contextRef="#ctx0" brushRef="#br0" timeOffset="95905.258">27756 5358 0,'0'25'31,"0"-1"-15,0 1-1,0 0-15,0 0 16,0 0-16,0-1 15,-24-24 1,24-24 31,24-1-31,-24 0-16,0 0 15,25 25-15,-25-25 0,25 1 16,-25-1-16,25 25 15,-25-25-15,25 25 0,-1 0 16,1 0-16,0 0 16,0 25-1,0 0-15,-25-1 16,24 1-16,-24 0 16,0 0-16,25 0 15,-25-1-15,0 1 0,0 0 16,0 0-16,-25 0 15,25-1 1</inkml:trace>
  <inkml:trace contextRef="#ctx0" brushRef="#br0" timeOffset="97666.321">28451 4614 0,'0'-25'15,"0"50"32,0-1-31,0 1-16,0 0 15,25 0-15,-25 24 16,0-24-16,0 0 0,0 0 0,0 25 16,0-26-16,25 26 0,-25-25 0,0 24 15,0 1-15,0-25 0,0 24 0,0-24 16,0 25-16,0-25 0,0 24 0,0-24 16,0 0-16,0 24 0,0-24 0,0 25 15,-25-25-15,25 24 0,0-24 0,0 0 16,0 0-16,0-1 0,0 1 0,0 0 15,0 0-15,0 0 16</inkml:trace>
  <inkml:trace contextRef="#ctx0" brushRef="#br0" timeOffset="98874.082">28773 5011 0,'-24'24'78,"24"1"-62,0 0-16,-25 0 15,25 0-15,0-1 0,0 1 0,0 0 16,-25 0-16,25 0 0,0-1 0,0 1 16,0 0-16,0 0 0,0 0 0,0-1 15,0 1-15,0 0 0,25 0 0,-25 0 16,0-1-16,25-24 15,-25 25-15,24-25 16,1 0-16,0 0 16,0 0-16,-25-25 15,25 25-15,-1 0 0,1-24 0,-25-1 16,25 25-16,-25-25 0,25 0 0,0 0 16,-25 1-16,24-1 0,-24 0 15,25 0-15,0-24 0,-25 24 0,0 0 16,0 0-16,0 0 0,0 1 0,0-1 15,0 0-15,0 0 0,-25 0 16,25 1-16,-25-1 16,1 0-16,-1 25 0,0 0 15,0-25-15,0 25 0,1 0 16,-1 25-16,0-25 0,0 0 16,0 25-16,1 0 0,-1-1 15,0 1-15,0-25 0,25 25 0,-25 0 16,25 0-16,-24-1 0,24 1 15,0 0-15,24 0 0,-24 0 16,25-25-16,0 24 0,0 1 0,0 0 16,-1-25-16,1 0 0,0 25 15,25-25-15,-26 0 0,1 0 0,0 0 16,0 0-16,0 0 0,-1 0 16,1 0-16,0 0 0,0 0 15,-25-25 1</inkml:trace>
  <inkml:trace contextRef="#ctx0" brushRef="#br0" timeOffset="100121.777">29270 5457 0,'-25'-25'16,"0"25"-1,0 0 1,25 25-16,-25-25 16,1 0-16,24 25 0,-25-25 15,25 25-15,0-1 0,-25-24 16,25 25-16,-25-25 0,25 25 0,0 0 16,0 0-1,0-1-15,25-24 16,0 0-1,0 0-15,-1 0 16,1-24-16,0 24 0,0-25 16,0 25-16,-25-25 0,24 0 0,1 25 15,-25-25-15,0 1 0,25-1 0,-25 0 16,0 0-16,25 0 0,-25 1 0,0-1 16,0 0-16,0 0 0,0 0 0,0 1 15,0-1-15,0 0 16,0 50 15,-25 0-15,25-1-16,0 1 0,-25 0 15,25 0-15,0 24 0,0-24 0,0 0 16,0 0-16,0 0 0,0-1 0,0 1 16,0 0-16,0 0 0,0 0 0,0-1 15,0 1-15,0 0 0,0 0 16</inkml:trace>
  <inkml:trace contextRef="#ctx0" brushRef="#br0" timeOffset="100558.028">29518 4762 0,'24'0'15,"1"0"1,0 0 0,0 25-16,0 0 15,-1 0-15,1-25 0,-25 25 16,25 0-16,0 24 0,-25-24 0,25 0 16,-1 24-16,-24-24 0,0 25 0,25-25 15,-25 24-15,0 1 0,0-25 16,0 24-16,0 1 0,0-25 0,0 24 15,0 1-15,-25-1 0,25 1 0,-24-25 16,-1 24-16,0 1 0,0-25 0,0 0 16,1 24-16,-1-24 0,0-25 0,25 25 15</inkml:trace>
  <inkml:trace contextRef="#ctx0" brushRef="#br0" timeOffset="100729.926">29542 5904 0</inkml:trace>
  <inkml:trace contextRef="#ctx0" brushRef="#br0" timeOffset="109108.725">20414 7317 0,'0'-24'16,"-25"-1"-1,25 0 1,-24 0-16,24 0 16,0 1 15,24 24-31,1 0 15,0 0-15,0 24 16,0-24 0,-1 0-16,1 25 0,0-25 15,0 0-15,0 0 0,-1 0 16,1 0-16,-25 25 0,25-25 0,0 0 16,0 0-16,0 0 15,-1 0-15,1-25 16,0 25-16,-25-25 15,0 1 1,0-1 0,0 0-16,-25 0 15,25 0-15,0 1 16,0-1 0</inkml:trace>
  <inkml:trace contextRef="#ctx0" brushRef="#br0" timeOffset="109368.577">21307 7045 0,'0'24'63,"0"1"-63,0 0 15,0 0-15,25 0 16,-25-1-16,0 1 0,0 0 16,0 0-16,0 0 15</inkml:trace>
  <inkml:trace contextRef="#ctx0" brushRef="#br0" timeOffset="109687.915">21258 6970 0,'0'0'0,"0"-25"0,24 1 16,1-1-16,0 25 15,0 0-15,0 0 16,-1 0-16,1 0 16,0 0-16,0 25 0,0-1 15,-1-24-15,1 25 0,0 0 16,0-25-16,-25 25 0,25 0 0,-1-25 16,-24 24-16,25 1 0,-25 0 0,25 0 15,-25 0-15,0-1 0,-25 1 16,0 0-16,1 0 15,-1-25-15,0 25 0,0-25 16,0 24-16,1-24 0,-1 0 16,0 0-16,0 0 15</inkml:trace>
  <inkml:trace contextRef="#ctx0" brushRef="#br0" timeOffset="109887.799">21903 7169 0,'0'0'0,"0"24"32,0 1-32,0 0 15,0 0 1,0 0-16,24-25 0,-24 24 15</inkml:trace>
  <inkml:trace contextRef="#ctx0" brushRef="#br0" timeOffset="110071.694">21828 6970 0,'0'0'0,"0"-25"0,0 1 16</inkml:trace>
  <inkml:trace contextRef="#ctx0" brushRef="#br0" timeOffset="110381.761">22175 7169 0,'0'24'0,"25"1"15,-25 0-15,0 0 16,0 0-16,0-1 15,0 1-15,0 0 0,0 0 16,25-25-16,-25 25 16,25-25-1,-25-25 1,25 0 0,-1 0-16,-24 0 15,25 1-15,0-1 0,0 25 0,-25-50 16,25 25-16,-1 1 0</inkml:trace>
  <inkml:trace contextRef="#ctx0" brushRef="#br0" timeOffset="118426.53">26417 6524 0,'0'24'94,"0"1"-78,0 0-1,0 0-15,0 0 16,0-1-16,0 1 0,0 0 0,0 0 16,0 0-16,0 24 0,-25-24 0,25 0 15,0 0-15,0 24 0,0-24 16,0 0-16,0 0 0,0 0 0,0-1 15,0 1-15,0 0 0,0 0 16,0 0-16,0-1 0</inkml:trace>
  <inkml:trace contextRef="#ctx0" brushRef="#br0" timeOffset="118935.61">26442 6424 0,'0'-24'16,"25"24"77,-1 0-93,-24 24 0,25-24 16,0 25-16,0 0 16,0-25-1,-25 25-15,24-25 0,-24 25 0,25-1 16,-25 1-16,0 0 16,0 0-16,0 0 0,0-1 15,0 1-15,-25-25 0,25 25 16,-24-25-16,24 25 0,-25-25 15,25 25-15,-25-25 0,0 0 0,25 24 16,-25-24-16,1 0 0,-1 0 16,0 0-16,0 0 15</inkml:trace>
  <inkml:trace contextRef="#ctx0" brushRef="#br0" timeOffset="119669.441">27260 6400 0,'0'24'93,"-24"-24"-93,-1 25 16,0-25-16,25 25 0,-25-25 16,0 25-16,25 0 0,-24-1 0,-1 1 15,0 25-15,25-25 0,-25-1 0,0 26 16,0 0-16,25-26 0,-24 26 0,-1 0 16,0-25-16,25 24 0,-25 1 15,25-1-15,0 1 0,0-25 0,0 24 16,0 1-16,0-25 0,25 24 0,-25-24 15,25 0-15,0 0 0,-1 0 0,-24-1 16,25-24-16,0 25 0,0-25 0,25 0 16</inkml:trace>
  <inkml:trace contextRef="#ctx0" brushRef="#br0" timeOffset="120971.562">27409 6821 0,'0'0'0,"25"25"62,-25 0-46,0 0-16,0 0 0,0-1 15,0 1-15,0 0 0,0 0 0,0 0 16,0-1-16,0 1 0,0 0 0,0 0 16,0 0-16,0-1 0,0 1 15,0 0 1,0-50 31,25 25-47,-25-25 15,25 1-15,-25-1 0,24 0 16,-24 0-16,25 0 0,-25 1 0,0-1 16,25 0-16,-25 0 0,0 0 0,25 25 15,-25-24-15,25 24 16,-25 24 0,24-24-1,-24 25-15,25 0 0,-25 0 16,0 0-16,25-1 15,-25 1-15,0 0 0,25-25 16,-25 25-16,25 0 0,-25-1 16,24-24-16,1 0 15,0 0 1,0 0-16,0-24 16,-25-1-1,24 0-15,-24 0 0,0 0 16,0 1-16,0-1 0,0 0 0,0 0 15,0 0-15,0 1 0,0-1 16,0 0-16,0 0 0,0 0 0,-24 0 16,24 1-16,-25 24 0,25-25 15,-25 25-15,0 0 16</inkml:trace>
  <inkml:trace contextRef="#ctx0" brushRef="#br0" timeOffset="124498.087">28228 7094 0,'0'0'0,"0"-25"16,-25 25-16,0 0 15,25-24-15,-25 24 16,1 0 0,-1 0-1,0 24-15,0-24 16,0 25-16,0-25 15,25 25-15,-24-25 16,24 25-16,-25 0 0,25-1 16,-25 1-16,25 0 15,0 0 1,25-25 0,-25 25-16,25-25 0,-1 0 15,1 0 1,0-25-16,0 25 0,0 0 15,-25-25-15,25 25 0,-1-25 0,1 0 16,0 1-16,-25-1 16,25 0-16,-25 0 0,0 0 15,0 1-15,0-1 0,0 0 16,0 0-16,0 0 16,0 1-16,0-1 0,25 25 15,-25-25-15,0 0 0,24 25 16,-24-25-16,0 0 15,0 50 1,0 0 0,0 0-16,0 0 15,-24 0-15,24-1 0,0 1 0,0 0 16,0 0-16,0 0 0,0-1 0,-25 1 16,25 0-16,0 0 0,0 0 0,0-1 15,0 1-15,0 0 16,0 0-16</inkml:trace>
  <inkml:trace contextRef="#ctx0" brushRef="#br0" timeOffset="124788.981">28401 7243 0,'25'0'0,"-25"25"16,0 0-1,0-1 1,0 1-1,0 0 1,-25-25-16</inkml:trace>
  <inkml:trace contextRef="#ctx0" brushRef="#br0" timeOffset="125365.661">28674 7045 0,'0'24'32,"0"1"-32,0 0 15,0 0 1,-25-25-16,25 25 0,0-1 16,0-48 77,0-1-93,0 0 16,25 25-16,-25-25 0,0 0 16,25 1-16,-25-1 15,25 25-15,-25-25 0,25 25 0,-25-25 16,24 25-16,1 0 0,-25-25 15,25 25-15,0 0 0,-25 25 16,25-25-16,-25 25 16,24-25-16,-24 25 0,0 0 0,25-1 15,-25 1-15,0 0 0,0 0 16,0 0-16,0-1 16,0 1-16,0 0 15,-25 0-15</inkml:trace>
  <inkml:trace contextRef="#ctx0" brushRef="#br0" timeOffset="127846.176">29344 6424 0,'0'0'0,"0"-24"32,0 48 61,0 1-77,0 0-16,-25 0 0,25 0 16,0 24-16,0-24 0,0 0 0,0 24 15,0-24-15,0 0 0,0 25 0,0-26 16,-25 26-16,25-25 0,0 0 0,0 24 16,0-24-16,0 0 0,-24 0 0,24 24 15,0-24-15,0 0 0,0 0 0,0 0 16,0-1-16,0 1 0,0 0 0,0 0 15,0 0-15,-25-25 0,25 24 0,0 1 16,0 0-16,-25 0 0,25 0 16,0-1-1,0-48 1,0-1 0</inkml:trace>
  <inkml:trace contextRef="#ctx0" brushRef="#br0" timeOffset="128864.695">29741 6747 0,'25'0'109,"-1"0"-77,1 0-32,0-25 15,0 25-15,0 0 0,-1 0 16,1 0-16,0 0 16,0 0-16,0 0 0,-1 0 15,1 0-15,0 0 0,0 0 16,0 0-1,-25 25-15,0 0 32,-25-25-17,25 24-15,-25-24 16,25 25-16,-25-25 0,25 25 0,-25 0 16,1 0-16,-1 0 0,0-1 15,0-24-15,0 25 0,1 0 0,-1 0 16,0 0-16,0-1 15,0-24-15,25 25 0,-24 0 0,-1-25 0,25 25 16,-25-25-16,25 25 0,-25-1 16,25 1-16,-25-25 15,25 25 1,25-25 15,0 0-31,0 0 16,0 0-16,-1 0 15,1 25-15,0-25 0,0 0 0,0 0 16,24 0-16,-24 0 0,0 0 0,0 0 16,-1 0-16,1 25 0,0-25 15,0 0-15,0 0 0,-1 0 16</inkml:trace>
  <inkml:trace contextRef="#ctx0" brushRef="#br0" timeOffset="129909.481">30485 7367 0,'0'-25'0,"0"0"31,-25 1-15,0 24 0,1 0-16,24-25 0,-25 25 15,0 0-15,0 0 16,25 25-16,-25-25 0,1 0 16,24 24-16,-25-24 0,25 25 0,-25 0 15,25 0 1,0 0-16,0-1 15,25-24 1,0 0 0,-1 0-16,1 0 15,0 0-15,0 0 16,-25-24-16,25 24 0,-1-25 16,-24 0-16,25 25 0,-25-25 0,25 0 15,-25 1-15,0-1 0,25 25 0,-25-50 16,0 25-16,0 1 0,0-1 0,0 0 15,0 0-15,0 0 0,0 1 0,0-1 16,0 0-16,0 0 16,0 50-1,-25-25 1,25 25-16,-25 0 0,25-1 16,0 1-16,-25 0 0,25 0 15,0 0-15,0-1 0,-24 26 0,24-25 16,0 0-16,0-1 0,0 1 0,0 0 15,0 0-15,0 0 0,0-1 0,0 1 16,0 0-16</inkml:trace>
  <inkml:trace contextRef="#ctx0" brushRef="#br0" timeOffset="130184.835">30659 7491 0,'24'0'47,"-24"25"-47,0 0 16,0-1-1,-24-24-15,24 25 16,-25-25-16,0 25 16</inkml:trace>
  <inkml:trace contextRef="#ctx0" brushRef="#br0" timeOffset="130657.548">30857 7193 0,'0'0'16,"0"-24"-16,0 48 31,0 1-15,0 0-16,0 0 15,0 0-15,0-1 16,0 1-16,0 0 0,0 0 16,0 0-1,0-50 32,25 0-47,-25 0 16,25 0-16,-25 1 15,24-1-15,-24 0 0,25 0 16,0 0-16,0 1 16,0 24-16,-1 0 15,-24 24 1,25-24-16,-25 25 0,0 0 16,25 0-16,-25 0 0,0-1 15,0 1-15,0 0 0,0 0 16,0 0-16,0-1 0,0 1 15,0 0-15,0 0 16</inkml:trace>
  <inkml:trace contextRef="#ctx0" brushRef="#br0" timeOffset="132149.42">31353 7218 0,'25'0'0,"-25"-25"15,0 50 32,0 0-31,0 0-16,0 0 16,0-1-16,0 1 15,0 0-15,0 0 0,0 0 16,-25-25-16,25 24 0,-25-24 0,25 25 15,0 0-15,-24-25 0</inkml:trace>
  <inkml:trace contextRef="#ctx0" brushRef="#br0" timeOffset="133089.965">31824 6945 0,'-24'25'32,"24"0"-17,0 0-15,-25 0 16,25-1-16,0 1 0,0 0 15,-25 0-15,25 0 0,0-1 0,-25 1 16,25 0-16,0 0 0,-25-25 0,25 25 16,0-1-16,-24-24 0,24 25 0,0 0 15,0 0 1,0-50 0,0 0-1,0 0 1,24 1-16,-24-1 15,25 0-15,-25 0 0,25-24 0,-25 24 16,25 0-16,-25 0 0,25-24 16,-1 24-16,-24 0 0,25-25 0,-25 26 15,25-1-15,-25 0 0,25 0 0,-25 0 16,25 0-16,-25 1 0,24-1 0,1 0 16,-25 0-16,25 25 15,0 0 1,-25 25-1,25 0 1,-25 0 0,0-1-16,0 1 15,-25-25-15,25 25 0,-25 0 16,25 0-16,-25-25 16,25 25-16,-25-25 15,25 24-15,-24-24 16,24 25 46,24-25-62,-24 25 16,25-25-16,-25 25 16,25-25-16,-25 25 0,0-1 15,0 1 1,0 0-1,-25-25-15,0 25 16,1-25 0,-1 0-1,0 0-15,25-25 16,-25 25-16</inkml:trace>
  <inkml:trace contextRef="#ctx0" brushRef="#br0" timeOffset="133345.818">32147 7094 0,'0'25'31,"-25"0"-15,25 0-1,0-1-15,-25-24 0,25 25 16,0 0 0</inkml:trace>
  <inkml:trace contextRef="#ctx0" brushRef="#br0" timeOffset="133597.681">32345 7144 0,'25'0'16,"0"0"15,0 0-31,0 0 16</inkml:trace>
  <inkml:trace contextRef="#ctx0" brushRef="#br0" timeOffset="133802.27">32618 7169 0,'25'0'47</inkml:trace>
  <inkml:trace contextRef="#ctx0" brushRef="#br0" timeOffset="134661.401">32891 6921 0,'0'24'31,"0"1"-31,0 0 15,-25 0-15,25 0 0,0-1 0,0 1 16,0 0-16,-25 0 0,25 0 0,-24-1 16,24 1-16,0 0 0,0 0 0,-25 0 15,25-1-15,0 1 0,-25 0 16,25 0-16,0 0 0,-25-25 16,25 24-16,0 1 0,0 0 15,0-50 16,0 0-15,25 1 0,-25-1-16,0 0 0,25 0 0,-25 0 15,0 1-15,25-1 0,-25 0 0,24-25 16,-24 26-16,25-1 0,-25-25 0,25 25 16,-25-24-16,25 24 0,-25-25 0,25 26 15,-25-26-15,24 25 0,-24 0 0,0 0 16,25 1-16,-25-1 0,25 25 0,-25-25 15,25 0-15,-25 0 16,25 25 0,-1 0-16,1 25 15,-25 0 1,25-25-16,-25 25 16,0 0-16,0-1 0,0 1 15,0 0-15,0 0 0,0 0 16,0 0-16,-25-25 15,25 24-15,-25-24 0,25 25 16,-24-25-16,-1 25 16,0-25-16,0 0 15,0 0 1,50 0 31,0 0-32,0 0-15,0 0 16,-1 0 0,-24 25-16,25-25 15,-25 25-15,0-1 0,0 1 16,0 0-16,0 0 16,-25-25-16,25 25 15,-24-25-15,-1 24 16,0-24-16,0 0 15,0 0 1,25-24-16,-24 24 0</inkml:trace>
  <inkml:trace contextRef="#ctx0" brushRef="#br0" timeOffset="134952.819">33313 6970 0,'0'25'31,"-25"-25"-31,0 25 0,25 0 15,-25-25-15,25 24 0,0 1 0,0 0 16,0 0-16,0 0 16,-25-25-16,1 24 0,-1-24 15</inkml:trace>
  <inkml:trace contextRef="#ctx0" brushRef="#br0" timeOffset="135249.648">33437 7045 0,'0'0'15,"0"-25"-15,25 0 16,-50 25 0,0 0-1,25 25-15,-25-25 0,0 0 16,0 0-16,25 25 0,-24-25 15,-1 0-15,25 24 0,-25 1 16,25 0-16,-25-25 16,25 25-16,0 0 15,0-1 1,25-24-16,0 25 16,0-25-16,-1 0 15,1 0-15,0 0 16,0 0-16</inkml:trace>
  <inkml:trace contextRef="#ctx0" brushRef="#br0" timeOffset="136835.487">33412 6226 0,'25'0'15,"0"0"1,-1 0 0,1 25-16,0-25 15,0 0-15,-25 25 0,25-25 0,-1 24 16,1 1-16,0-25 0</inkml:trace>
  <inkml:trace contextRef="#ctx0" brushRef="#br0" timeOffset="137002.391">33685 7466 0,'0'0'0,"-25"0"16,-25 0-16,26 25 0,-1-25 0,-25 0 16,25 25-16,-24 0 0,24-25 0,0 24 15,0-24-15,25 25 0,-25-25 16,1 25-16,-1-25 0</inkml:trace>
  <inkml:trace contextRef="#ctx0" brushRef="#br0" timeOffset="137245.775">33561 7565 0</inkml:trace>
  <inkml:trace contextRef="#ctx0" brushRef="#br0" timeOffset="33603.198">24829 10666 0,'0'-50'16,"0"100"-16,0-124 0,0 49 16,0 0-1,0 0 1,0 50 31,0 0-47,0 0 0,0-1 15,0 1-15,0 0 0,0 0 0,25 0 16,-25-1-16,0 1 0,25 25 0,-25-25 16,0-1-16,0 1 0,25 0 0,-25 0 15,0 0-15,25-1 0,-25 1 16,0 0-16,25-25 16</inkml:trace>
  <inkml:trace contextRef="#ctx0" brushRef="#br0" timeOffset="34010.288">24656 10840 0,'0'0'0,"0"-25"16,0 0-16,25 25 15,-1 0-15,-24-25 0,25 25 0,0-25 16,0 25-16,0 0 0,-1-24 0,1 24 15,0 0-15,0-25 0,0 25 16,0 0-16,-1 0 0,1 0 0,0 0 16,0 0-16,0 0 0,-1 25 15,-24-1-15,25-24 16,-25 25-16,25 0 0,-25 0 16,25 0-16,-25-1 15,25-24-15,-25 25 0,24-25 16,1 0-16,0 0 15,0 0 1,0-25-16,-1 1 16,-24-1-16,0 0 15,0 0-15,0 0 0,0 1 16,-24-1-16,24 0 16,-25 25-16,0-25 0,0 25 15,0 0 1,1 25-16</inkml:trace>
  <inkml:trace contextRef="#ctx0" brushRef="#br0" timeOffset="34222.674">25598 10716 0,'0'0'0,"0"24"15,0 1 1,0 0-16,0 0 0,25-25 16,-25 25-16,25-1 0,-25 1 15,0 0-15,0 0 0,0 0 16,0-1-16,0 1 16</inkml:trace>
  <inkml:trace contextRef="#ctx0" brushRef="#br0" timeOffset="34466.562">25524 10641 0,'0'0'16,"0"-25"-16,0 1 0,0-1 0,0 0 16,25 25-1,0 0-15,-1 0 16,1 25-16,0-25 0,0 25 15,0-25-15,-25 24 16,0 1-16,24-25 0,-24 25 0,25 0 16,-25 0-16,0-1 15,-25 1-15,25 0 16,-24 0-16</inkml:trace>
  <inkml:trace contextRef="#ctx0" brushRef="#br0" timeOffset="34642.579">25871 10616 0,'25'0'0,"-25"25"16,0 0 0,0 0-1,-25 0-15,25-1 16</inkml:trace>
  <inkml:trace contextRef="#ctx0" brushRef="#br0" timeOffset="34803.486">25995 10418 0,'0'0'0,"0"-25"0,-24 25 0,24-25 0</inkml:trace>
  <inkml:trace contextRef="#ctx0" brushRef="#br0" timeOffset="35043.361">26467 10319 0,'-25'0'0,"0"0"15,0 0-15,0 0 16,25 25-16,-24-25 0,24 24 16,-25-24-16,25 25 0,0 0 0,-25-25 15,25 25-15,0 0 0,0-1 16,0 1-16,25-25 0,-25 25 0,25-25 15,-1 0-15,1 25 0,25-25 16,-25 0-16,24 0 0,1 0 0,-25-25 0</inkml:trace>
  <inkml:trace contextRef="#ctx0" brushRef="#br0" timeOffset="35786.451">25400 11683 0,'0'0'16,"-25"0"-16,25 25 47,0 0-47,25-1 0,-25 1 15,25 0-15,-25 25 0,25-26 0,-25 51 16,24-26-16,-24 26 0,25-1 0,0 1 16,0-1-16,0 1 0,-1 24 0,-24-25 15,25 25-15,0 1 0,0-26 0,0 25 16,-1-24-16,1-1 0,0 25 0,0-24 16,0-1-16,-25 1 0,24-1 15,-24 0-15,25 1 0,-25-26 0,25 26 16,-25-26-16,0 1 0,25 0 0,-25-26 15,25 26-15,-25-25 0,0 0 0,25-1 16,-25 1-16,0 0 0</inkml:trace>
  <inkml:trace contextRef="#ctx0" brushRef="#br0" timeOffset="36749.948">25524 11683 0,'0'0'0,"0"-25"15,25 25-15,-25-25 16,25 25-16,-1 0 16,1 0-16,-25-24 15,25 24-15,0 0 0,0-25 0,-1 25 16,26 0-16,-25-25 0,24 25 0,-24-25 16,25 0-16,0 25 0,-1-24 0,1-1 15,-1 25-15,1-25 0,0 0 0,-1 0 16,26 25-16,-26-24 0,26-1 0,-26 0 15,26 0-15,-26 0 0,26 1 0,-1 24 16,-24-25-16,24 0 0,-24 0 0,-1 0 16,26 0-16,-26 25 0,1-24 0,0-1 15,-26 25-15,26-25 0,0 25 0,-26 0 16,26-25-16,-25 25 0,24 0 0,-24 0 16,0-25-16,0 25 0,0 0 0,-1 0 15,1 0-15,0 0 0,0 0 0,0 0 16,-1 0-16,1 0 15,-25 25-15,25-25 16,-25 25-16,25 0 0,-25 0 16,25-1-16,-25 1 0,24 0 0,-24 25 15,25-25-15,0-1 0,-25 26 0,25-25 16,0 24-16,-25 1 0,24 0 0,1-26 16,0 26-16,-25 0 0,25-1 0,0 1 15,0 24-15,-1-24 0,1 24 0,0-24 16,0 24-16,0-24 0,-1 24 0,1 1 15,-25-26-15,25 26 0,0-26 0,0 26 16,-1-26-16,1 26 0,0-26 0,-25 26 16,25-26-16,0 1 0,-25 24 15,24-24-15,-24 0 0,0-1 0,25 1 16,-25 24-16,25-49 0,-25 25 0,25-1 16,-25-24-16,25 25 0,-25-1 0,24-24 15,-24 25-15,25-25 0,-25-1 0,0 26 16,25-25-16,-25 0 0,0-1 0,0 1 15,25 0-15,-25 0 0,0 0 16,0-1-16,0 1 0,0 0 16,-25 0-16,25 0 0,0-1 15,-25-24-15,25 25 0,-25-25 0,25 25 16,-24-25-16,-1 25 0,0-25 0,0 25 16,0-25-16,1 0 0,-1 24 15,-25-24-15,1 25 0,24-25 0,-50 25 16,26-25-16,-1 0 0,-24 25 0,-1-25 15,1 25-15,-1-25 0,-24 0 0,0 24 16,0-24-16,0 0 0,-1 25 0,-24-25 16,25 0-16,-25 0 0,25 25 0,0-25 15,-1 0-15,1 0 0,0 25 0,25-25 16,-1 0-16,1 0 0,24 0 0,1 0 16,-1-25-16,25 25 0,0 0 0,1-25 15,-1 25-15,25-25 0,0 1 16</inkml:trace>
  <inkml:trace contextRef="#ctx0" brushRef="#br0" timeOffset="37703.462">23912 12080 0,'0'0'0,"-25"-25"0,25 0 0,0 0 16,-25 25-16,50 0 16,-25 25 15,25 0-15,-25 0-16,0 0 0,25-25 15,-25 24-15,24 1 0,-24 0 0,25 0 16,-25 0-16,25 0 15,-25-1-15,0-48 47,0-1-31,0 0-16,0 0 16,0 0-16,0 0 0,0 1 15,0-1 1,0 50-1,25-25 1,0 24-16,-1-24 16,1 0-16,-25 25 0,25-25 0,0 0 15,0 0-15,-25-25 16,24 25-16,1 0 0,-25-24 0,25-1 16,-25 0-1,25 25-15,-25-25 0,0 0 0,0 1 16,-25 24-16,25-25 0,0 0 15,-25 25-15,25-25 0,-25 25 0,25-25 16,-24 25-16,24-24 0,-25 24 0,0 0 16,0 0-16,0 0 15,1 0-15,24 24 16</inkml:trace>
  <inkml:trace contextRef="#ctx0" brushRef="#br0" timeOffset="37912.715">24433 11931 0,'0'0'0,"0"25"47,24 0-47,-24-1 16,25 1-16,-25 0 15,0 0-15,25 24 0,-25-24 0,0 0 16,25 25-16,-25-25 0</inkml:trace>
  <inkml:trace contextRef="#ctx0" brushRef="#br0" timeOffset="38438.473">24557 12576 0,'0'-25'16,"-25"25"15,25 25-16,25-25-15,-25 25 16,0 0-16,24-1 16,-24 1-16,0 0 0,25 0 0,-25 0 15</inkml:trace>
  <inkml:trace contextRef="#ctx0" brushRef="#br0" timeOffset="38609.89">24879 12973 0,'0'0'0,"0"25"16,0-1 0,0 1-1,25 0 17</inkml:trace>
  <inkml:trace contextRef="#ctx0" brushRef="#br0" timeOffset="39387.222">25326 14312 0,'-25'0'0,"0"0"15,25-25-15,0 50 47,25 0-47,-25 0 16,25-25-16,-25 25 0,24-25 15,-24 25-15,0-1 16,25-24-16,-50 0 47,25-24-32,0-1 1,0 0-16,-24 25 16,24-25-16,24 25 15,-24 25 1,25-25-16,-25 25 16,25-25-16,0 0 15,0 0-15,-1 0 16,1 0-16,0 0 15,0 0-15,0 0 16,-25-25-16,24 25 0,-24-25 0,25 0 16,-25 0-16,0 1 15,0-1-15,0 0 0,0 0 16,-25 0-16,25 1 16,-24 24-16,-1 0 15</inkml:trace>
  <inkml:trace contextRef="#ctx0" brushRef="#br0" timeOffset="39734.392">25772 14263 0,'0'0'0,"25"24"0,-25 1 16,0 0-1,0 0-15,25-25 16,-25 25-16,24-25 31,-24 25-31,0-50 16,0 0 0,0 0-1,0 0-15,0 0 0,0 1 16,0-1-16,0 0 0,25 0 15,0 25 1,0 0 0,0 0-16,0 25 15,-1-25-15,-24 25 0,25-25 16,-25 25-16,25-25 0,0 24 16,0 1-16</inkml:trace>
  <inkml:trace contextRef="#ctx0" brushRef="#br0" timeOffset="40294.763">25623 12278 0,'0'0'0,"-25"0"16,25-24-16,25 24 15,-25-25-15,25 25 16,0-25-16,0 0 0,24 25 15,-24-25-15,25 0 0,-26 1 16,26-1-16,0 0 0,-1 0 0,1 0 16</inkml:trace>
  <inkml:trace contextRef="#ctx0" brushRef="#br0" timeOffset="41443.118">25648 12229 0,'25'-25'16,"0"25"-1,-1-25-15,1 25 0,25-25 0,-25 0 16,24 1-16,1 24 0,0-25 0,-1 0 16,1 0-16,-1 0 0,-24 1 0,25-1 15,-1 25-15,1-25 0,0 0 0,-26 25 16,1-25-16,0 25 0,0 0 0,0 0 16,-1 0-16,-48 0 15,-1 25 1,-25-25-16,25 25 0,1 0 15,-26-25-15,25 25 0,-24-25 0,-1 24 16,0 1-16,1-25 0,-1 25 16,1-25-16,-1 25 0,0 0 0,1-25 15,24 24-15,-25-24 0,25 25 0,1-25 16,-1 0-16,0 0 0,50 0 16,0 0-1,-1-25-15,1 25 0,0-24 0,0-1 16,24 25-16,1-25 0,0 0 0,-1 0 15,-24 25-15,25-24 0,-1-1 0,-24 0 16,25 25-16,-25-25 0,-1 25 16,1 0-16,0-25 0,0 25 0,0 0 15,-50 0 1,25 25-16,-25-25 16,0 25-16,0-25 0,1 25 0,-26-25 15,25 25-15,-24-25 0,24 24 0,-25 1 16,25-25-16,-24 25 0,24-25 0,-25 25 15,25-25-15,-24 25 0,24-25 0,0 0 16,0 24-16,1-24 0,24-24 16,24 24-1,1 0-15,0-25 0,25 25 0,-1-25 16,1 0-16,24 25 0,-24-25 16,24 1-16,1-1 0,-1 0 0,1 0 15,24 0-15,-25 1 0,1-1 0,-1 0 16,0 0-16,1 0 0,-1 1 0,1-1 15,-26 0-15,26 0 0,-26 25 0,1-25 16,0 1-16,-1 24 0,-24-25 0,25 25 16,-26-25-16,1 25 0,0-25 0,-50 25 31,0 0-31,1 25 0,-1-25 16,-25 0-16,1 25 0,24 0 0,-25-25 15,1 24-15,-1 1 0,0-25 0,1 25 16,-1-25-16,0 25 0,26 0 15,-1-25-15,-25 0 0,25 24 0,1-24 16,48 0 0,1 0-1,25-24-15,-25 24 0,24-25 0,1 25 16,-1-25-16,26 0 0,-25 25 0,24-25 16,0 1-16,1-1 0,-1 0 0,1 0 15,-1 0-15,-24 1 0,24-1 16,0 25-16,-24-25 0,0 0 0,-1 0 0,1 1 15,-1 24-15,1-25 0,-25 25 0,0 0 16,0-25-16,-25 50 16,-25-25-16,0 0 15,0 25-15,-25-25 0</inkml:trace>
</inkml:ink>
</file>

<file path=ppt/ink/ink3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1-09-25T07:24:53.008"/>
    </inkml:context>
    <inkml:brush xml:id="br0">
      <inkml:brushProperty name="width" value="0.05292" units="cm"/>
      <inkml:brushProperty name="height" value="0.05292" units="cm"/>
      <inkml:brushProperty name="color" value="#FF0000"/>
    </inkml:brush>
  </inkml:definitions>
  <inkml:trace contextRef="#ctx0" brushRef="#br0">17462 4589 0,'0'-50'203,"0"-24"-187,0 24 0,0 1-16,-24-1 15,24 0-15,0 1 16,0-1-16,0 1 16,-25 24-16,25-25 15,0 25 1,0 1 15</inkml:trace>
  <inkml:trace contextRef="#ctx0" brushRef="#br0" timeOffset="1200.312">17264 3870 0,'0'24'79,"0"1"-64,0 0-15,0 0 16,0 0-1,0-1 17,0-48 140,0-26-157,0 25 1,0 0-16,0 1 15,25 24 1,-25-25 0,25 0 15,-1 0-31,1 0 31,0 25 0,0 0 1,0 0-1,-1 0 0,1 0 0,0 0-15,-25 25 0,25-25-16,-25 25 15,0 0-15,25-25 16,0 25 0,-25-1-1,24-24-15,-24 25 16,25-25-1</inkml:trace>
</inkml:ink>
</file>

<file path=ppt/ink/ink3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1-09-24T08:39:39.560"/>
    </inkml:context>
    <inkml:brush xml:id="br0">
      <inkml:brushProperty name="width" value="0.05292" units="cm"/>
      <inkml:brushProperty name="height" value="0.05292" units="cm"/>
      <inkml:brushProperty name="color" value="#FF0000"/>
    </inkml:brush>
  </inkml:definitions>
  <inkml:trace contextRef="#ctx0" brushRef="#br0">3721 4366 0,'0'-25'16,"0"50"109,0-1-109,0 1-16,0 0 15,25 0-15,-25 0 0,0-1 16,0 1-16,0 0 0,0 0 0,0 24 15,24-24-15,-24 0 0,0 25 0,0-26 16,0 1-16,0 0 0,0 0 16,0 25-16,0-26 0,0 1 0,0 0 0,0 0 15,0 0-15,0-1 16,0 1-16,0 0 0,0 0 16,25-25-1</inkml:trace>
  <inkml:trace contextRef="#ctx0" brushRef="#br0" timeOffset="573.439">3646 4366 0,'0'-25'47,"25"25"-32,0 0 1,-25-25-16,25 25 0,0 0 15,-1 0-15,1 0 0,0 0 16,0 0-16,0 0 0,-1 25 0,1-25 16,0 25-16,0-25 0,0 24 0,-25 1 15,24-25-15,1 25 0,-25 0 16,25 0-16,0-1 0,-25 1 0,0 0 16,0 0-16,0 0 15,-25-1-15,25 1 16,-25-25-16,25 25 0,-25-25 0,1 25 15,-1 0-15,0-25 0,25 24 16,-25-24-16,0 0 0,1 0 16,-1 0-16,0 0 0</inkml:trace>
  <inkml:trace contextRef="#ctx0" brushRef="#br0" timeOffset="1176.653">4663 4217 0,'-25'0'0,"1"0"63,-1 0-47,0 0-1,25 25 1,-25-25-16,0 24 0,1 1 15,-1 0-15,0 0 0,25 0 16,-25 24-16,25-24 0,-25 0 0,25 24 16,0-24-16,-24 25 0,24-25 0,0 24 15,-25-24-15,25 25 0,0-1 0,0-24 16,0 25-16,0-1 0,0-24 16,0 25-16,25-25 0,-25 24 0,0-24 0,24 0 15,-24 0-15,25 24 0,-25-24 16,25-25-16,0 25 0,0 0 0,-1-25 15,1 24-15,0-24 0,0 25 0,0-25 16,24 0-16,-24 0 0</inkml:trace>
  <inkml:trace contextRef="#ctx0" brushRef="#br0" timeOffset="3580.581">4787 4490 0,'-25'0'31,"1"0"0,48 0 0,1 0 1,0 0-32,0 0 15,0 0-15,0 0 0,-1 0 0,26 0 16,-25 0-16,0 0 0,24 0 15,-24 0-15,0 0 0,0-25 0,-1 25 16,1 0-16,0 0 0,0 0 0,0 0 16,-1 0-1,-24 25-15,-24-25 16,24 24-16,-25-24 16,25 25-16,-25 0 0,0-25 0,0 25 15,25 0-15,-24-25 0,-1 24 0,-25 1 16,25 0-16,1 0 0,-1 0 0,0-1 15,0 1-15,0 0 0,1 0 0,24 0 16,-25 0-16,0-1 0,0 1 0,0 0 16,25 0-16,-25 0 15,25-1 1,25-24 0,-25 25-1,25-25-15,0 0 16,0 0-16,0 0 15,-1 0-15,1 0 0,0 0 16,0 0-16,0 0 0,24 0 0,-24 0 16,0 0-16,0 0 0,-1 0 0,1 0 15,0-25-15</inkml:trace>
  <inkml:trace contextRef="#ctx0" brushRef="#br0" timeOffset="3960.363">5531 5085 0,'0'0'0,"-24"0"0,24 25 31,0 0 0,0-1-15,0 1-1,24-25-15,-24 25 0,0 0 16,0 0 0,0-1-1</inkml:trace>
  <inkml:trace contextRef="#ctx0" brushRef="#br0" timeOffset="4628.385">5432 4862 0,'0'-25'188,"0"50"-79</inkml:trace>
  <inkml:trace contextRef="#ctx0" brushRef="#br0" timeOffset="6006.905">5358 4837 0,'25'0'63,"-25"25"-63,24-25 15,1 0 1,0 0 15,-25-25-15,-25 25 15,25-25-31,-25 25 31,50 0 48,0 0-48,-50 0 47,0 0-47</inkml:trace>
  <inkml:trace contextRef="#ctx0" brushRef="#br0" timeOffset="15936.457">6102 5035 0,'0'25'16,"0"0"0,0 0-1,25-25-15,-25 25 0,0-1 16,0 1-16,0 0 15,0 0-15,0 0 16,0-1-16,-25-24 16,25 25-16</inkml:trace>
  <inkml:trace contextRef="#ctx0" brushRef="#br0" timeOffset="16379.808">6672 4564 0,'0'0'0,"0"25"62,0 0-46,25-25-16,-25 24 16,0 1-16,0 0 0,25 0 0,-25 0 15,0-1-15,0 1 0,0 0 0,0 0 16,0 0-16,0 0 0,0-1 15,0 1-15,0 0 0,0 0 0,-25 0 16,25-1-16,0 1 16,-25-25-16,25 25 0,-24-25 0,-1 25 15,0-25 1,0 0-16,0 0 0,1 0 16,-1 0-16,25-25 0,-25 25 15,0-25-15</inkml:trace>
  <inkml:trace contextRef="#ctx0" brushRef="#br0" timeOffset="16760.591">6623 4316 0,'0'0'0,"25"0"94,-25 25-94,24-25 15,1 0 1,-25-25-16,25 25 15,-25-25 1,0 0 0,0 1-1,-25 24-15,0 0 16,1 0 0,-1 0-16,0 0 15,25 24-15</inkml:trace>
  <inkml:trace contextRef="#ctx0" brushRef="#br0" timeOffset="17073.108">7169 4167 0,'0'0'0,"24"0"31,-24 25-31,25 0 0,0-25 16,-25 25-16,25 24 0,0-24 0,-1 25 16,1-26-16,0 26 0,-25 0 15,25-1-15,-25 1 0,0-1 0,0 1 16,0 0-16,-25-1 0,25 1 0,0 0 15,-25-1-15,0-24 0,25 25 0,-24-26 16,-1 26-16,0-25 0,0 0 0,0-1 16,1 1-16,-1 0 0,0-25 0</inkml:trace>
  <inkml:trace contextRef="#ctx0" brushRef="#br0" timeOffset="31836.232">4341 6325 0,'0'-25'15,"0"50"314,0 0-283,0 0-14,0 0-1,0-1 16,0 1-32,0 0 17,0 0-17,0 0 17,0-1-17,0 1 16,0 0-15,0 0 0,0 0-1,0-1 1,0 1 0,0 0-1,0 0 1,0 0-16,0-1 15,0 1 1,0 0 0,0 0-1,0 0 1,25 0-16,-25-1 16,0 1-1,0 0-15,0 0 16,0 0-1,0-1-15,0 1 16,0 0 0,0 0-16,0 0 15,0-1-15,0 1 16,0 0-16,0 0 16,0 0-1,0-1-15,0 1 16,0 0-16,0 0 15,0 0-15,0-1 16,0 1-16,0 0 16,0 0-16,0 0 15,0-1-15,0 1 16,0 0-16,0 0 0,-25 0 16,25-1-16,0 1 15,0 0-15,0 0 0,0 0 16,0-1-16,0 1 0,0 0 15,0 0-15,0 0 0,0-1 16,0 1-16,0 0 16,0 0-16,0 0 0,0 0 15,0-1-15,0 1 16,-25-25-16,25 25 0,0 0 0,0 0 16,0-1-16,0 1 15,0 0-15,0 0 16,0 0-16,0-1 15,0 1-15,0 0 16,0 0-16,0 0 16,0-1-16,0 1 15,0 0-15,0 0 0,0 0 16,0-1-16,0 1 0,0 0 16,0 0-16,0 0 0,-25-25 15,25 24-15,0 1 0,0 0 0,0 0 16,0 0-16,0-1 0,0 1 15,0 0-15,0 0 0,0 0 0,0-1 16,0 1-16,0 0 0,0 0 16,0 0-16,0 0 0,0-1 15,0 1-15,0 0 16,0 0-16,0 0 0,0-1 16,0 1-16,0 0 15,0 0-15,0 0 16,0-1-16,0 1 15,0 0 1,0 0-16,-25 0 16,25-1-1</inkml:trace>
  <inkml:trace contextRef="#ctx0" brushRef="#br0" timeOffset="34206.23">4366 6251 0,'24'0'125,"1"0"-125,0 0 16,0 0-16,0 0 15,-1 0-15,1 0 0,0 0 0,25 0 16,-26 0-16,1 0 0,25 0 0,-25 0 15,24 0-15,-24 0 0,25 0 0,-25 0 16,24 0-16,-24 0 0,25 0 0,-26 0 16,26 0-16,-25 0 0,24 0 0,-24 0 15,25 0-15,-25 0 0,-1 0 16,26 0-16,-25 0 0,0 0 0,24 0 16,-24 0-16,25 0 0,-26 0 0,1 0 15,0 0-15,25 0 0,-26 0 0,1 25 16,0-25-16,25 0 0,-26 0 0,1 0 15,25 0-15,-25 0 0,24 0 0,-24 0 16,0 0-16,25 0 0,-1 0 0,-24 0 16,25 0-16,-26 0 0,26 0 0,0 0 15,-26 0-15,26 0 0,0 0 0,-26 24 16,26-24-16,0 0 0,-26 0 0,26 0 16,-25 0-16,24 0 0,-24 0 0,25 0 15,-1 0-15,-24 0 0,25-24 0,-25 24 16,0 0-16,24 0 0,-24 0 15,25 0-15,-26 0 0,1 0 0,0 0 16,0 0-16,0 0 0,24 0 0,-24 0 16,0 0-16,0 0 0,-1 0 15,1 0-15,0 0 0,0 0 16,0 0-16,-1 0 0,1 0 16,0 0-1,0 0-15,0 0 0,-1 0 16,1 0-1,0 0-15,0 0 16,0 0-16,-1 0 16,1 0-16,0 0 15,0 0-15,0 0 16,-1-25-16,1 25 16,0 0-1,0 0 1,0 0 15,-25 25 47,0-1-47,0 1-15,0 0-16,0 0 16,0 0-1,0-1 1,0 1-16,0 0 16,0 0-1,-25-25-15,25 25 0,0-1 16,0 1-16,0 0 15,0 0-15,0 0 16,-25-1-16,25 1 0,0 0 16,0 0-16,0 0 0,-25-1 15,25 1-15,0 0 0,0 0 0,0 0 16,0 0-16,-25-1 0,25 1 16,0 0-16,0 0 0,0 0 15,0-1-15,0 1 0,0 0 0,-24-25 16,24 25-16,0 0 0,0-1 0,0 1 15,-25 0-15,25 0 0,0 0 16,0-1-16,-25 1 0,25 0 16,0 0-16,0 0 0,0-1 15,-25 1-15,25 0 0,0 0 0,0 0 16,0-1-16,0 1 0,-25 0 16,25 0-16,0 0 0,0-1 15,0 1-15,0 0 0,0 0 16,0 0-16,0-1 0,0 1 0,0 0 15,-24 0-15,24 0 0,0-1 16,0 1-16,0 0 0,0 0 0,0 0 16,0 0-16,0-1 15,0 1-15,0 0 0,0 0 16,0 0-16,0-1 0,-25-24 0,25 25 16,0 0-16,0 0 0,0 0 0,0-1 15,-25 1-15,25 0 0,0 0 16,0 0-16,0-1 0,-25 1 15,25 0-15,0 0 0,0 0 16,-25-25-16,25 24 0,0 1 0,0 0 16,0 0-16,0 0 0,0-1 15,-24 1-15,24 0 0,0 0 0,0 0 16,0-1-16,0 1 16,0 0-16,0 0 15,0 0-15,0-1 0,0 1 16,0 0-16,0 0 0,0 0 15,0 0-15,0-1 16,0 1 0</inkml:trace>
  <inkml:trace contextRef="#ctx0" brushRef="#br0" timeOffset="35772.397">4217 9525 0,'25'0'46,"-1"0"-30,1 0 0,0 0-16,0 0 0,0 0 15,-1 0-15,1 0 0,0 0 16,0 0-16,0 0 0,-1 0 16,1 0-16,25 0 0,-25 0 0,-1 25 15,26-25-15,-25 0 0,24 0 0,-24 0 16,25 0-16,-25 0 0,24 0 0,1 25 15,0-25-15,-1 0 0,-24 0 0,25 0 16,-1 0-16,1 0 0,-1 0 0,-24 0 16,149 0-1,-149 0-15,24 0 0,-24 0 0,25 0 16,-26 0-16,26 0 0,-25 0 16,0-25-16,24 25 0,-24 0 0,0 0 15,25 0-15,-26 0 0,1 0 0,0 0 16,25 0-16,-26 0 0,1 0 0,0 0 15,0 0-15,0 0 0,-1 0 0,26 0 16,-25 0-16,0 0 0,24 0 0,-24 0 16,0 0-16,24 0 0,-24 0 0,0 0 15,25 0-15,-26 0 0,1 0 0,0 0 16,25 0-16,-26 0 0,1 0 0,25 0 16,-25 0-16,-1 0 0,26 0 0,-25 0 15,0 0-15,0 0 0,-1 25 0,26-25 16,-25 0-16,0 0 0,-1 0 15,1 0-15,0 0 0,0 0 0,0 0 16,-1 0-16,1 0 0,0 24 0,0-24 16,0 0-16,-1 0 15,1 0-15,0 0 0,0 0 16,0 0-16,-1 0 16,1 0-16,0 0 15,0 0-15,0 0 0,-1 0 16,1 0-16,0 0 15,0 0-15,0 0 0,-1 0 16,1 0 0,0 0-16,0 0 0,0 0 15,-25-24 188,0-1-187,0 0 15,0 0-15,0 0 0,0 1-1,0-1-15,0 0 16,0 0-1,0 0-15,0 1 0,0-1 16,0 0-16,0-25 0,24 26 16,-24-1-16,0-25 0,0 25 0,25-24 15,-25 24-15,25-25 0,-25 1 0,0 24 16,25-25-16,-25 1 0,0-1 0,25 25 16,-25-24-16,0-1 0,0 0 0,24 1 15,-24 24-15,0-25 0,0 1 0,0-1 16,0-24-16,0 24 0</inkml:trace>
  <inkml:trace contextRef="#ctx0" brushRef="#br0" timeOffset="37117.502">7913 6400 0,'0'24'110,"0"1"-79,0 0-16,0 0 1,0 0-16,0-1 0,0 1 16,0 0-16,0 0 0,0 0 15,0-1-15,0 1 0,0 25 16,0-25-16,0-1 0,0 1 16,0 0-16,0 0 0,-25 25 0,25-26 0,0 1 15,0 0-15,0 25 0,0-26 0,0 1 16,0 0-16,0 0 0,0 24 15,0-24-15,0 0 0,-25 0 0,25 0 16,0 24-16,0-24 0,0 0 0,0 0 16,0-1-16,0 1 0,-25 0 0,25 0 15,0 0-15,0-1 0,-25 1 0,25 0 16,0 0-16,0 0 0,0-1 0,0 1 16,0 0-16,0 0 0,-24 0 15,24-1-15,0 1 0,0 0 0,0 0 16,-25 0-16,25-1 0,0 1 0,0 0 15,-25 0-15,25 0 0,0 0 0,0-1 16,-25-24-16,25 25 0,0 0 16,0 0-16,-25 0 0,25-1 15,0 1-15,-24 0 0,24 0 16,0 0-16,0-1 0,-25-24 16,25 25-16,0 0 0,0 0 15,0 0-15,0-1 0,0 1 16,-25 0-16,25 0 0,0 0 15,0-1-15,0 1 16,0 0-16,0 0 0,0 0 16,0-1-16,0 1 0,-25 0 15,25 0-15,0 0 0,0-1 16,0 1-16,0 0 0,0 0 16,-25-25-16,25 25 0,0-1 0,0 1 15,0 0-15,0 0 0,0 0 0,0 0 16,-24-1-16,24 1 0,0 0 15,0 0-15,0 0 0,0-1 0,0 1 16,-25 0-16,25 0 0,0 0 16,0-1-16,0 1 15,0 0-15,-25-25 0,25 25 0,0 0 16,-25-25-16,25 24 16,0 1-16</inkml:trace>
  <inkml:trace contextRef="#ctx0" brushRef="#br0" timeOffset="37284.405">7392 9599 0</inkml:trace>
  <inkml:trace contextRef="#ctx0" brushRef="#br0" timeOffset="38771.589">2604 7937 0,'0'-24'15,"0"-1"-15,0 0 16,0 0 0,-24 0-1,24 1 1,-25 24-16,25-25 15,-25 25-15,0 0 16,0 0-16,1 0 16,-1 0-16,25 25 15,-25-25-15,25 24 0,-25-24 0,25 25 16,-25 0-16,1 0 0,24 0 16,-25-1-16,25 1 0,0 0 15,0 0-15,0 0 16,25-25-16,-25 25 0,24-25 15,1 0-15,0 0 16,0 0-16,-25-25 16,25 25-16,-1-25 0,1 0 15,-25 0-15,25 25 0,0-25 0,-25 1 16,25-1-16,-25 0 0,24 0 0,-24 0 16,0 1-16,0-26 0,25 25 0,-25 0 15,0 1-15,0-1 0,-25 0 0,25-25 16,0 26-16,0-1 0,0 0 15,0 0-15,-24 25 0,24-25 16,0 50 0,0 0-1,0 0-15,0 0 0,24-1 16,-24 1-16,0 0 0,0 0 16,0 24-16,0-24 0,25 0 0,-25 25 15,0-26-15,0 26 0,0-25 0,0 0 16,0-1-16,25 26 0</inkml:trace>
  <inkml:trace contextRef="#ctx0" brushRef="#br0" timeOffset="39134.381">2853 7789 0,'-25'0'0,"25"24"31,-25-24-15,25 25-16,0 0 15,0 0-15,0 0 16,0-1 0,25-24-16,0 0 15,-25-24 1,24 24-1,-24-25-15,25 25 16,-25-25-16,0 0 0,25 0 16,-25 1-16,0-1 0,0 0 15,0 0-15,-25 25 16,25-25-16,-25 1 16,1 24-1</inkml:trace>
  <inkml:trace contextRef="#ctx0" brushRef="#br0" timeOffset="39391.509">3200 7665 0,'-25'0'31,"25"24"-31,-25 1 16,25 0 0,-25 0-16,25 0 0,0-1 15,0 1-15,0 0 16,25-25-16,0 25 16,0-25-16,0 0 15,-1 0-15,26 0 0,-25 0 0,24 0 16</inkml:trace>
  <inkml:trace contextRef="#ctx0" brushRef="#br0" timeOffset="40462.505">4787 5556 0,'0'0'0,"0"-25"0,0 1 15,0 48 17,0 1-17,25 0-15,-25 0 0,0 0 16,0-1-16,25 1 0,-25 0 16,0 0-16,25 0 0,-25-1 15,0 1-15,25-25 16,-25 25-16,0-50 31,24 25-15,-24-25-16,25 1 0,-25-1 15,25 0-15,-25 0 16,0 0-16,25 1 16,-25-1-1,0 50 1,25-1-1,-25 1-15,24-25 16,-24 25-16,25-25 0,-25 25 16,25-25-16,0 0 15,0 0 1,-1 0-16,1-25 16,0 25-16,0-25 15,-25 0-15,25 25 16,-25-24-16,0-1 15,0 0-15,-25 0 16,0 0-16,25 1 16,-25 24-16,0 0 15,1 0-15</inkml:trace>
  <inkml:trace contextRef="#ctx0" brushRef="#br0" timeOffset="40822.636">5482 5631 0,'-25'0'0,"25"24"15,0 1 1,0 0-16,0 0 15,0 0 1,25-25 0,0 0-1,-1 0 1,-24-25-16,25 25 16,-25-25-16,0 0 15,0 0 1,0 1-16,-25 24 15,25-25-15,-24 25 16,-1 0 0,0 0-16</inkml:trace>
  <inkml:trace contextRef="#ctx0" brushRef="#br0" timeOffset="41162.127">5705 5631 0,'0'24'0,"0"1"16,25-25-1,-25 25-15,0 0 16,25-25-1,-25 25-15,0-50 79,0 0-64,0 0-15,0 0 16,0 1-16,24 24 0,-24-25 15,25 0-15</inkml:trace>
  <inkml:trace contextRef="#ctx0" brushRef="#br0" timeOffset="41909.811">6127 5556 0,'-25'0'0,"0"0"16,0 0 0,1 0-16,-1 25 15,25 0 17,-25-25-32,25 25 0,0-1 15,0 1 1,25-25-1,-25 25-15,25-25 16,-25-25-16,24 25 0,1 0 16,-25-25-16,25 25 0,0-24 15,-25-1-15,25 0 16,-25 0-16,24 0 0,-24 1 16,0-1-16,0 0 0,-24 0 15,24 0-15,0 1 0,0-1 16,-25 25-16,25-25 0,0 0 0,-25 0 15,25 1 1,0 48 15,0 1-31,0 0 16,0 0-16,0 0 0,0-1 0,25 1 16,-25 0-16,0 0 0,0 0 0,0-1 15,25 1-15,-25 0 0,0 0 0,24 0 16,1-1-16,0 1 15,0-25-15,-25 25 0,25-25 16,-1 0-16,1 0 0,0-25 16,0 25-16,0-25 15,-1 1-15,-24-1 16,25 0-16,-25 0 0,0 0 16,0 1-16,0-1 15,0 0-15,0 0 16,-25 25-16,25 25 31,-24 0-15,24 0-16,0-1 15,0 1-15,24 0 16,-24 0-16,0 0 0,25-25 16,-25 24-16,25 1 0,-25 0 15,0 0-15,25-25 16,-25 25-16,0-1 0,-25 1 15,25 0-15</inkml:trace>
  <inkml:trace contextRef="#ctx0" brushRef="#br0" timeOffset="43326.596">3919 7665 0,'25'0'31,"-50"24"16,25 1-16,0 0-15,0 0-16,0 0 15,25-1-15,-25 1 16,0 0-16,0 0 0,0 0 15,0-1-15,0 1 16,0 0-16,0 0 16</inkml:trace>
  <inkml:trace contextRef="#ctx0" brushRef="#br0" timeOffset="43786.653">3820 7417 0,'0'24'62,"-25"-24"-62,25 25 16,0 0-1,25-25 17,0 0-1,-25-25-16,0 0 1,0 1 0,0-1-1,-25 25 1,0 0 15,0 0-15,25 25-16,-24-25 15,24 24-15</inkml:trace>
  <inkml:trace contextRef="#ctx0" brushRef="#br0" timeOffset="46202.23">5928 5928 0,'0'0'0,"0"25"63,0 0-32,0 0-16,0 0-15,25-1 16,-25 1-16,0 0 16,0 0-16,0 0 15,0-50 63,25 25-78,-25-25 16,25 0-16,-25 0 16,25 25-16,-25-24 15,24 24-15,1 0 16,0 24 15,0-24-15,-25 25-16,25-25 0,-1 0 15,-24 25-15,25-25 16,0 0 0,0 0-16,-25-25 15,25 25-15,-1 0 16,-24-25-16,0 1 16,0-1-1,0 0 1,-24 0-16,24 0 15,-25 25-15,0-24 16,25-1-16,-25 25 0,25-25 16,-25 25-16</inkml:trace>
  <inkml:trace contextRef="#ctx0" brushRef="#br0" timeOffset="46618.63">6499 6102 0,'0'25'78,"0"0"-62,0-1-16,0 1 15,-25-25 1,25 25-16,0 0 0,0 0 16,-25-25-1,25 24-15,-25-24 16,1 0 0,-1 0-16</inkml:trace>
  <inkml:trace contextRef="#ctx0" brushRef="#br0" timeOffset="46959.745">6499 5904 0,'0'24'47,"0"1"0,25-25-47,-1-25 16,-24 1 30,0-1-30,-24 25-16,-1 0 16,0 0-1</inkml:trace>
  <inkml:trace contextRef="#ctx0" brushRef="#br0" timeOffset="48334.801">5928 6300 0,'0'0'0,"0"-24"32,0 48 14,0 1-30,0 0 0,0 0-16,0 0 0,0-1 15,0 26-15,0-25 0,0 0 0,0-1 16,0 1-16,-24 25 0,24-25 0,0-1 16,0 1-16,0 0 0,-25 25 0,25-26 15,0 1-15,0 0 0,0 0 0,-25 25 16,25-26-16,0 1 0,0 0 15,0 0-15,0 0 0,-25-1 0,25 26 16,0-25-16,0 0 0,0-1 0,-25 26 16,25-25-16,0 0 0,0 24 0,0-24 15,-25 0-15,25 0 0,0 24 0,0-24 16,0 0-16,-24 0 0,24-1 0,0 26 16,0-25-16,0 0 0,0-1 0,0 1 15,0 0-15,0 0 0,0 24 0,0-24 16,-25 0-16,25 0 0,0 0 0,0-1 15,0 1-15,0 0 0,0 0 0,0 0 16,0 0-16,0 24 0,0-24 16,0 0-16,0 0 0,0-1 0,0 26 15,0-25-15,0 0 0,0-1 0,-25 1 16,25 0-16,0 0 0,0 0 0,0-1 16,0 26-16,0-25 0,0 0 0,0-1 15,0 1-15,-25 0 0,25 0 0,0 0 16,0-1-16,0 1 0,0 0 0,0 0 15,0 0-15,0-1 0,0 1 0,0 0 16,0 0-16,0 0 0,0-1 0,0 1 16,0 0-16,-25 0 15,25 0-15,0 0 16,0-1-16,0 1 16,0 0-16,0 0 15,-24-25-15,24 25 0,0-1 16,0 1-1,0 0 1,-25-25-16,25 25 0</inkml:trace>
  <inkml:trace contextRef="#ctx0" brushRef="#br0" timeOffset="49326.45">6449 6375 0,'0'25'47,"-25"-25"-31,25 24-16,0 1 16,0 0-16,0 0 0,0 0 15,0-1-15,0 1 0,-24 0 0,24 0 16,0 0-16,0-1 0,0 1 15,0 0-15,0 25 0,0-26 0,0 1 16,0 25-16,0-25 0,0 24 0,0-24 16,0 25-16,0-25 0,0 24 0,0 1 15,0-1-15,0-24 0,0 25 0,0-1 16,0 1-16,0-25 0,-25 24 0,25 1 16,0-25-16,0 24 0,0-24 0,-25 25 15,25-25-15,0 24 0,0 1 0,-25-25 16,25 24-16,0 1 0,0-25 0,-25 24 15,25 1-15,0 0 0,0-26 16,-24 26-16,24 0 0,0-26 0,0 26 0,-25-25 16,25 0-16,0 24 0,0-24 15,0 25-15,0-26 0,0 1 0,-25 25 16,25-25-16,0 24 0,0-24 0,0 25 16,0-26-16,0 26 0,-25-25 0,25 24 15,0 1-15,0-25 0,0 24 0,-25-24 16,25 25-16,0-25 0,0 24 0,0-24 15,-24 25-15,24-25 0,0-1 0,0 1 16,-25 25-16,25-25 0,0-1 0,0 1 16,-25 0-16,25 0 0,0 24 0,0-24 15,0 0-15,0 0 0,0 0 0,0-1 16,0 1-16,0 0 0,0 0 0,0 24 16,-25-24-16,25 0 0,0 0 15,0 0-15,0-1 0,0 1 16,0 0-16,0 0 0,0 0 15,0-50 17,0 0-17</inkml:trace>
  <inkml:trace contextRef="#ctx0" brushRef="#br0" timeOffset="50309.916">4539 7739 0,'-25'-25'0,"1"25"16,-1 0-16,0 0 15,0 0 1,25-25-16,-25 25 16,25-24-1,-24 24 1,48 0 46,1 0-46,0 0 0,0 0-16,0 0 0,24 0 0,-24 0 15,25 0-15,-1-25 0,-24 25 0,25 0 16,24 0-16,-24 0 0,-1 0 0,26 0 16,-26 0-16,26 0 0,-1 0 0,1 0 15,-1 0-15,0 0 0,1 0 0,-1 0 16,1 0-16,24 0 0,-25 0 15,1 0-15,24 0 0,-25-25 0,26 25 16,-26 0-16,0 0 0,26 0 0,-26 0 16,0 0-16,26 0 0,-26 0 0,0 0 15,1 0-15,-25 0 0,24 0 0,0 0 16,-24 0-16,24 0 0,-24 0 0,0 0 16,-1 0-16,1 0 0,-1 25 0,1-25 15,0 0-15,-26 0 0,26 0 0,-25 0 16,0 0-16,24 0 0,-24 0 0,0 0 15,0 0-15,-1 0 0,1 0 0,0 0 16,0 25-16,0-25 0,-1 0 16,1 0-16,0 0 0,0 0 15,0 0-15,0 0 16,-1 0-16,1 0 16</inkml:trace>
  <inkml:trace contextRef="#ctx0" brushRef="#br0" timeOffset="51246.392">4614 8111 0,'0'0'0,"-25"0"0,0 0 15,25 25-15,-25-25 16,0 0-16,1 0 15,-1 25-15,0-25 16,0 25-16,0-25 16,1 0-16,-1 24 15,50-24 48,-1 0-48,1 0-15,0 0 16,25 0-16,-26 0 0,26 0 0,0 0 16,-1 0-16,1 0 0,24 0 0,-24 0 15,24 0-15,1 0 0,-1 0 0,1 0 16,-1 0-16,0 0 0,26 0 0,-26 0 16,0 0-16,26 0 0,-26 0 0,25 0 15,-24 0-15,-1 0 0,25 0 0,-24 0 16,24 0-16,-25 0 0,26 0 0,-26 0 15,0 0-15,1 0 0,-1 0 16,25 0-16,-24 25 0,-25-25 0,24 0 16,0 0-16,1 0 0,-26 0 0,26 0 15,-26 0-15,1 0 0,24 0 0,-24 0 16,0 0-16,-1 0 0,-24 0 0,25 0 16,-1 0-16,-24 0 0,0 25 0,24-25 15,-24 0-15,0 0 0,0 0 0,0 0 16,-1 0-16,1 0 0,0 25 0,0-25 15,0 0-15,0 0 0,-1 0 16,1 0-16,0 0 16,0 0-16,0 0 15,-50 0 32</inkml:trace>
  <inkml:trace contextRef="#ctx0" brushRef="#br0" timeOffset="52390.44">6028 7888 0,'0'0'0,"-25"0"0,0 0 16,25 25 15,-25-25-15,25 24 0,-25-24-16,25 25 15,0 0 1,25-25-1,0 0 17,0 0-17,-25-25-15,0 0 16,0 1 0,-25 24-1,0 0 16,0 0-15,25 24 0,0 1 15,25-25 0,0 0-15,-25-25-1,25 25 1,-25-24 0,0-1-1,-25 25 1,25-25 0,-25 25-16,0 25 15,1-25 1,24 25-1,-25-25-15,25 24 0,0 1 16,25-25 0,-25 25-16,24 0 15,1-25 1,0 0 0,0 0-1,-25-25 1,25 25-16,-25-25 15,0 0 17,-25 25-32,0 0 15,0 0 1,25 25 15,-25-25-31</inkml:trace>
  <inkml:trace contextRef="#ctx0" brushRef="#br0" timeOffset="53345.815">5978 8012 0,'25'0'94,"-25"25"-94,25-25 0,-25 25 16,24-1-16,1 1 0,-25 0 15,25 0-15,-25 0 0,25-1 0,0 1 16,-1 25-16,-24-25 0,50-1 0,-25 26 15,0-25-15,-1 24 0,1-24 16,25 25-16,-25-1 0,-1 1 0,1 0 16,25-1-16,-25 1 0,-1 24 0,26-24 15,-25-1-15,0 26 0,24-25 0,-24-1 16,0 1-16,24-1 0,-24-24 0,0 25 16,0-1-16,0-24 0,0 25 0,-1-25 15,1 24-15,0-24 0,0 0 0,-25 24 16,25-24-16,-1 0 0,-24 0 0,25 0 15,-25-1-15,25 1 0,-25 0 0,25 0 16,-25 0-16,25-1 0,-25 1 0,0 0 16,24 0-16,1 0 0,-25-1 15,0 1-15,25-25 0,-25 25 0,25 0 16,-25 0-16,25 0 16,-25-1-16,24 1 15,-24 0 1,0 0-16,0 0 15,25-25-15,-25 24 16</inkml:trace>
  <inkml:trace contextRef="#ctx0" brushRef="#br0" timeOffset="53742.816">7069 10145 0,'25'25'31,"0"-25"-15,-25 25-16,25-25 15,-25 25-15,25-25 0,-25 24 16,24-24-16,-24 25 0,25 0 16,0 0-16,-25 0 15,25-25-15,-25 24 0,0 1 16,25-25-16,-1 0 15,1-25 1,-25 1 0,25 24-16,-25-25 0,25 0 15,0 0-15,-25 0 0,24 1 0,-24-1 0,25 0 16,0-25-16,-25 26 0,25-26 16,0 25-16,-1 0 0,-24-24 0</inkml:trace>
  <inkml:trace contextRef="#ctx0" brushRef="#br0" timeOffset="56244.023">7293 11038 0,'0'25'31,"0"0"-16,0-1-15,0 1 16,0 0-16,0 0 0,-25 0 0,25 0 16,0-1-16,0 1 0,0 0 0,0 0 15,0 0-15,0-1 0,0 1 16,0 0-16,0 0 16,25-25-16</inkml:trace>
  <inkml:trace contextRef="#ctx0" brushRef="#br0" timeOffset="56509.382">7193 10840 0,'0'0'0,"0"-25"16,0 0-16,25 0 15,0 25 1,0 0-16,0 0 0,-1 0 15,1 25-15,0-25 16,0 25-16,0 0 0,-25-1 16,24-24-16,-24 25 0,0 0 0,0 0 15,0 0-15,0-1 0,-24-24 16,24 25-16,-25 0 0,0 0 16,0-25-16,25 25 0,-25-25 15,1 24-15,-1-24 0,0 25 0</inkml:trace>
  <inkml:trace contextRef="#ctx0" brushRef="#br0" timeOffset="56832.478">7962 10740 0,'0'0'0,"-25"0"0,1 0 16,-1 0-16,0 25 15,0-25-15,25 25 0,-25-25 0,1 25 16,-1 0-16,0-1 0,25 26 0,-25-25 16,0 0-16,1 24 0,24 1 0,-25-25 15,25 24-15,-25-24 0,25 25 0,0-1 16,0-24-16,0 25 0,0-25 0,25 24 15,-25-24-15,25 25 0,-25-26 16,24 1-16,1 0 0,0 0 0,0 0 16,0-1-16,-1 1 0,26 0 0,-25 0 15,0-25-15,24 25 0</inkml:trace>
  <inkml:trace contextRef="#ctx0" brushRef="#br0" timeOffset="57863.839">7987 10964 0,'0'0'0,"-25"0"16,0 0-16,50 0 47,-25-25-47,25 25 15,0 0-15,0 0 16,0 0-16,-1 0 0,1 0 0,0-25 16,0 25-16,0 0 0,-1 0 0,1 0 15,0 0-15,0 0 0,-25 25 16,25-25-16,-1 0 15,1 25-15,-25-1 16,0 1 0,-25 0-16,25 0 0,0 0 0,-24-1 15,-1 1-15,25 0 0,-25 0 0,0 0 16,0 24-16,1-24 0,-1 0 0,0 0 16,0 0-16,0-25 0,25 24 0,-24 1 15,-1-25-15,25 25 0,-25-25 0,25 25 16,0 0-1,25-25 1,0 0 0,-1 0-16,1 0 0,0 0 15,0 0-15,0-25 0,-1 25 0,1 0 16,0 0-16,0 0 0,0-25 0,-1 25 16,1 0-16,0 0 0</inkml:trace>
  <inkml:trace contextRef="#ctx0" brushRef="#br0" timeOffset="58135.683">8607 11485 0,'0'0'0,"0"24"15,0 1 1,-25 0 0,25 0-16,0 0 15,0-1-15,0 1 0,0 0 16,0 0 0,0 0-16</inkml:trace>
  <inkml:trace contextRef="#ctx0" brushRef="#br0" timeOffset="58490.751">8607 11286 0,'0'0'0,"-25"0"0,25-25 16,-24 25-1,48 0 48,1 0-47,0 0-1,-25-24-15,25 24 16,-25-25-16,0 0 15,0 0 1,0 0 0,-25 25-16,0 0 15,25 25 1,-25-25-16,1 25 16,24 0-16</inkml:trace>
  <inkml:trace contextRef="#ctx0" brushRef="#br0" timeOffset="58784.398">8954 11609 0,'0'24'15,"25"-24"1,-25 25 0,0 0-1,0 0-15,0 0 16,-25-1-16,25 1 15,-24-25-15</inkml:trace>
  <inkml:trace contextRef="#ctx0" brushRef="#br0" timeOffset="60676.208">8905 11212 0,'25'0'15,"-1"0"17,1 0-32,0 0 15,0 0-15,0 0 16,0 0-16,-1 0 15,1 0-15,-25 25 16,25-25-16</inkml:trace>
  <inkml:trace contextRef="#ctx0" brushRef="#br0" timeOffset="60936.289">8830 11485 0,'25'0'47,"0"0"-47,-25 24 16,25-24-16,0 0 0,-1 0 0,1 0 15,0 0-15,0 0 0,0 0 16,0 0-16,-1 0 0,1 0 15,0 0-15,0 0 0,0 0 16,-1 0-16,1 0 16</inkml:trace>
  <inkml:trace contextRef="#ctx0" brushRef="#br0" timeOffset="61348.781">8954 11286 0,'0'-25'62,"25"25"-62,0 0 16,0-24-16,0 24 0,0 0 15,-1 0-15,1 0 0,0 0 16,0 0-16,0 0 16,-1 0-16,1 0 15,-25 24-15,0 1 16</inkml:trace>
  <inkml:trace contextRef="#ctx0" brushRef="#br0" timeOffset="61552.462">8880 11534 0,'25'0'31,"0"0"-15,-1 0-16,1 0 15,-25-25-15,25 25 0,0 0 0,0 0 16,0 0-16,-1 0 0,1 0 0,0 0 15,0 0-15,0 0 0,-1 0 16,1 0-16,0 0 0</inkml:trace>
  <inkml:trace contextRef="#ctx0" brushRef="#br0" timeOffset="61992.635">9599 11212 0,'0'0'0,"0"25"47,0-1-31,25 1-16,-25 0 15,0 0-15,0 0 0,0-1 0,25 1 16,-25 0-16,0 0 0,0 0 0,0-1 16,0 1-16,0 0 15,0 0-15,0 0 16,-25-25-1,0 24 1,1-24-16,-1 0 16,0-24-16,0 24 15,0 0-15,25-25 0,-24 25 0,-1 0 0,25-25 16,-25 25-16,0-25 16,25 0-16</inkml:trace>
  <inkml:trace contextRef="#ctx0" brushRef="#br0" timeOffset="62356.668">9723 10914 0,'0'0'0,"-24"0"16,-1 25-1,25 0 1,-25-25-16,25 24 16,0 1-16,0 0 15,25-25 1,-25 25-16,25-25 16,-1-25-1,1 25-15,-25-25 16,25 25-16,-25-25 0,25 25 15,-25-24-15,0-1 16,0 0-16,0 0 16,0 0-1,-25 25-15,0 0 16,0 0-16,1 0 0</inkml:trace>
  <inkml:trace contextRef="#ctx0" brushRef="#br0" timeOffset="62685.522">9922 10790 0,'0'0'0,"25"0"32,-25 25-32,24-25 0,1 25 15,-25-1-15,25 1 0,0 0 0,0 25 16,0-26-16,-1 26 0,1 0 16,-25-1-16,25 1 0,0 0 0,-25-1 0,0 1 15,0-1-15,0 1 0,0 0 0,-25-26 16,25 26-16,-25-25 0,0 24 15,1-24-15,-1 0 0,-25 0 0,25 0 16,0-1-16,1 1 0,-26 0 0,25-25 16</inkml:trace>
  <inkml:trace contextRef="#ctx0" brushRef="#br0" timeOffset="63228.015">8954 11237 0,'-24'0'16,"48"0"31,1 0-16,0 0-15,0 0-16,0 0 0,0-25 15,-1 25-15,1 0 0,0 0 0,0 0 16,0 0-16,-1 0 16,1 0-1,-25 25 1,-25-25-16</inkml:trace>
  <inkml:trace contextRef="#ctx0" brushRef="#br0" timeOffset="63783.889">8830 11559 0,'25'0'47,"0"0"-32,0 0 1,0 0-16,-1 0 0,1 0 16,0 0-16,0 0 0,0 0 15,0 0-15,-1 0 0,1 0 16,0 0-16,0 0 0,-25-25 15,25 25-15,-25 25 63,-25-25-63,0 0 16,0 0-16,0 0 0,1 25 15,-1-25-15,0 0 0,0 0 16,0 0-16,25 25 15,0-50 17,25 25-32,0 0 15,0 0-15,0 0 0,-1 0 0,1 0 16,0 0-16,0 0 0,0 0 0,-1 0 16,1-25-16,0 25 0,0 0 0,0 0 15,-1 0-15,1 0 16,-25-25-1</inkml:trace>
  <inkml:trace contextRef="#ctx0" brushRef="#br0" timeOffset="64204.625">8954 11187 0,'0'-25'16,"-24"25"-1,24 25 17,24-25 15,1 0-47,0 0 15,0 0-15,0 0 16,0 0-16,-1 0 0,1 0 15,0 0-15,-25-25 0,25 25 16,0 0 0,-50 0-1,25 25-15</inkml:trace>
  <inkml:trace contextRef="#ctx0" brushRef="#br0" timeOffset="77098.044">4564 6772 0,'0'0'0,"-25"-25"0,0 25 15,1 0 1,-1 0 0,25-25 15,-25 25-31,50 25 62,0-25-46,-1 0-16,1 0 0,0 0 16,0 0-16,24 0 0,-24 0 15,25 0-15,-1 0 0,1 0 0,0 25 16,-1-25-16,1 0 0,24 0 0,-24 0 15,0 24-15,-1-24 0,26 0 0,-26 0 16,1 0-16,24 25 0,-24-25 0,24 0 16,-24 0-16,-1 0 0,26 25 0,-26-25 15,26 0-15,-25 0 0,-1 0 0,26 0 16,-26 25-16,1-25 0,24 0 0,-24 0 16,-1 0-16,26 25 0,-26-25 15,1 0-15,0 0 0,-1 0 0,1 0 16,-1 25-16,1-25 0,24 0 0,-24 0 15,0 0-15,-1 0 0,1 0 0,0 0 16,-1 24-16,1-24 0,-1 0 0,1 0 16,0 0-16,-1 0 0,1 0 0,-25 25 15,24-25-15,1 0 0,-25 25 0,24-25 16,1 0-16,-25 0 0,24 25 0,-24-25 16,25 0-16,-26 25 0,1-25 0,25 0 15,-25 24-15,-1-24 0,1 0 0,0 0 16,0 25-16,0-25 0,0 0 15,-1 0-15,1 0 16,0 0-16,0 0 16,-50 0 15</inkml:trace>
  <inkml:trace contextRef="#ctx0" brushRef="#br0" timeOffset="77654.094">5457 6176 0,'-25'0'16,"0"25"-16,1-25 15,-1 0 1,0 25-16,0-25 0,0 25 16,1-25-16,-1 25 0,0-25 15,0 24-15,0 1 0,-24-25 0,24 25 16,0 0-16,0-25 0,25 25 0,-24-25 16,-1 24-16,0-24 0,0 25 0,0 0 15,1-25-15,24 25 16,-25-25-16</inkml:trace>
  <inkml:trace contextRef="#ctx0" brushRef="#br0" timeOffset="77962.44">5804 6276 0,'25'0'16,"-50"0"15,0 24-15,1-24-16,-1 0 15,0 0-15,25 25 0,-25-25 0,0 0 16,1 25-16,-1-25 0,0 25 15,0-25-15,0 0 0,-24 25 0,24-25 16,0 24-16,0-24 0,1 25 0,-1-25 16,0 25-16,0-25 0,0 25 15,1-25-15,24 25 0</inkml:trace>
  <inkml:trace contextRef="#ctx0" brushRef="#br0" timeOffset="78846.442">4490 7913 0,'0'0'0,"0"-25"16,24 0 15,-24 0 0,25 25 16,0-25-31,0 25-16,-25-24 15,25 24-15,-25-25 31,0 50 16,-25-25-31,25 24-16,-25 1 0,0 0 16,25 0-16,-25-25 0,25 25 15,-24-1-15,-1 1 0,25 0 0,-25 0 16,25 0-16,-25 0 0,25-1 15,-25-24-15,25 25 0,0 0 16,0 0 0,25-25 15</inkml:trace>
  <inkml:trace contextRef="#ctx0" brushRef="#br0" timeOffset="79134.012">4936 7764 0,'0'0'0,"25"0"0,-50 0 47,25 25-47,-25-25 16,25 24-16,-24 1 0,-1 0 15,25 0-15,-25-25 16,25 25-16,-25-1 0,0 1 0,0 0 16,25 0-16,-24 0 0,-1 0 15,0-1-15,0 1 16,25 0-16,-25-25 0,25 25 16</inkml:trace>
  <inkml:trace contextRef="#ctx0" brushRef="#br0" timeOffset="79442.558">5283 7739 0,'0'0'0,"25"0"0,-25-25 0,0 0 16,25 25-1,-50 25 17,0 0-17,25 0-15,-24 0 16,24-1-16,-25-24 0,25 25 0,-25 0 16,0 0-16,25 0 0,-25-1 0,1-24 15,24 25-15,-25 0 0,0-25 0,25 25 16,-25-25-16,25 25 0,-25-25 15,25 25-15,-24-25 0,24 24 16,24-24 0</inkml:trace>
  <inkml:trace contextRef="#ctx0" brushRef="#br0" timeOffset="79674.333">5556 7689 0,'0'0'0,"0"25"47,0 0-47,-25 0 16,1 0-16,24-1 15,0 1-15,-25 0 0,0 0 0,0 0 16,25-1-16,-25 1 0,1 25 15,24-25-15,-25 0 0,0-1 0,0 1 16,25 0-16</inkml:trace>
  <inkml:trace contextRef="#ctx0" brushRef="#br0" timeOffset="80302.21">6921 7714 0,'0'0'0,"0"-25"0,-25 25 16,0 0 0,25 25-16,-25-25 0,0 0 15,0 25 1,1 0-16,-1 0 16,0-1-16,0 1 0,25 0 0,-25 0 15,1-25-15,-1 25 0,0-1 0,0 1 16,0 0-16,25 0 0,-24 0 0,-1 0 15,0-1-15,25 1 0,-25 0 0,0 0 16,25 0-16</inkml:trace>
  <inkml:trace contextRef="#ctx0" brushRef="#br0" timeOffset="80586.556">7218 7764 0,'0'25'16,"-25"-25"-16,25 24 15,-24 1-15,-1 0 16,0 0-16,25 0 0,-25-1 15,0-24-15,25 25 0,-24 0 0,-1 0 0,0 0 16,25 0-16,-25-25 0,25 24 16,-25 1-16,25 0 15</inkml:trace>
  <inkml:trace contextRef="#ctx0" brushRef="#br0" timeOffset="80834.151">7491 7764 0,'0'-25'0,"0"50"31,0 0-15,-25-1-16,25 1 15,-25-25-15,25 25 0,-24 0 0,24 0 16,-25 24-16,0-24 0,25 0 0,-25 0 16,0 24-16,1-24 0,-1 0 0,0 0 15,0 0-15,0 24 0</inkml:trace>
  <inkml:trace contextRef="#ctx0" brushRef="#br0" timeOffset="95402.462">4440 13022 0,'0'0'0,"0"-24"0,0-1 16,25 25 15,-25 25 0,0-1-31,0 1 16,0 0-16,0 0 0,0 0 15,0-1-15,0 1 0,0 0 0,0 0 16,0 0-16,0 0 0,0-1 16,0 1-16,0 0 0,0 0 15,0 0-15</inkml:trace>
  <inkml:trace contextRef="#ctx0" brushRef="#br0" timeOffset="95706.196">4490 12799 0,'0'0'15,"0"-25"-15,0 1 16,0-1 0,24 25-16,1 0 15,-25-25-15,25 25 16,-25 25-16,25-25 0,0 25 16,-1-1-1,-24 1-15,25 0 0,-25 0 16,0 0-16,0-1 0,0 1 15,-25 0-15,25 0 0,0 0 16,-24-25-16,24 24 0,-25 1 0,0-25 16,25 25-16,-25-25 0,0 25 0,1 0 15</inkml:trace>
  <inkml:trace contextRef="#ctx0" brushRef="#br0" timeOffset="96102.183">5184 12700 0,'0'0'0,"0"-25"0,-25 25 15,1 0 1,-1 0-16,25 25 16,-25-25-16,25 25 0,-25 0 0,0-1 15,25 26-15,-24-25 0,-1 24 0,25-24 16,-25 25-16,0-1 0,25 1 0,-25 0 15,1-1-15,24 1 0,-25 0 16,25-1-16,0 1 0,0-1 0,0 1 16,0-25-16,0 24 0,0 1 0,25-25 15,-25 24-15,24-24 0,1 0 0,0 0 16,25 0-16,-26-1 0,26 1 0</inkml:trace>
  <inkml:trace contextRef="#ctx0" brushRef="#br0" timeOffset="98181.844">5383 13022 0,'-25'0'0,"50"0"47,-1 0 15,1 0-62,-25-24 16,25 24-16,0 0 0,0 0 0,-1 0 15,1 0-15,0 0 0,0-25 16,0 25-16,-1 0 0,1 0 0,0 0 16,0 0-16,0 0 0,-1 0 15,1 0-15,0 0 16,0 0 0,-25 25-16,-25-25 15,25 24-15,-25 1 16,25 0-1,-25 0-15,1-25 0,24 25 16,-25-1-16,0 1 0,0-25 0,0 25 16,25 0-16,-24-25 0,-1 25 0,0 0 15,25-1-15,-25-24 0,0 25 0,25 0 16,-24-25-16,24 25 0,-25-25 0,25 25 16,-25-25-16,25 24 0,-25-24 0,25 25 15,0 0-15,-25-25 16,25 25-16,0 0 31,25-25-15,0 0-1,0 0 1,0 0-16,-1 0 0,1 0 16,0 0-16,0 0 0,24 0 0,-24 0 15,0 0-15,0-25 0,0 25 0,-1 0 16,1 0-16,0 0 0,0 0 0,0 0 15,0 0-15,-1 0 0,1 0 0,0 0 16,0 0-16,0 0 0</inkml:trace>
  <inkml:trace contextRef="#ctx0" brushRef="#br0" timeOffset="98526.621">6226 13543 0,'0'25'47,"0"0"-32,0 0 1,0 0 0,0-1-16,0 1 15,0 0-15,-25 0 16,25 0 0,0-50 15</inkml:trace>
  <inkml:trace contextRef="#ctx0" brushRef="#br0" timeOffset="98870.424">6300 13320 0,'0'0'0,"25"0"125,-50-25-78,25 1-32,-24 24 1,-1 0 0</inkml:trace>
  <inkml:trace contextRef="#ctx0" brushRef="#br0" timeOffset="99745.938">6524 13221 0,'24'0'47,"1"0"-31,0 0-1,0 0-15,0 0 16,-1 0-16,1 0 0,0 0 16,0 0-16</inkml:trace>
  <inkml:trace contextRef="#ctx0" brushRef="#br0" timeOffset="99954.365">6474 13395 0,'0'0'0,"-25"0"0,50 0 31,0 0-16,0 0 1,-1 0-16,1 0 0,0-25 16,0 25-16,0 0 0,-1 0 0,26 0 15,-25 0-15</inkml:trace>
  <inkml:trace contextRef="#ctx0" brushRef="#br0" timeOffset="100450.67">7293 13146 0,'0'25'32,"0"0"-17,0 0 1,0 0-16,0 0 0,0-1 15,24 1-15,-24 0 0,0 0 0,0 0 16,0-1-16,25 1 0,-25 0 0,0 0 16,0 0-16,0-1 0,0 1 0,0 0 15,0 0-15,0 0 16,-25-25-16,25 24 0,-24-24 16,-1 0-1,25 25-15,-25-25 0,0-25 16,0 25-16,1 0 15,24-24-15,-25 24 0,0-25 0,0 0 16,0 0-16,25 0 16,-24 1-16,24-1 0,0 0 15</inkml:trace>
  <inkml:trace contextRef="#ctx0" brushRef="#br0" timeOffset="100890.119">7317 12923 0,'0'25'63,"-24"0"-48,24 0 1,0-1-16,24-24 16,1 0-1,0 0 1,0 0-1,-25-24-15,25 24 0,-25-25 16,24 25-16,-24-25 0,0 0 16,0 0-16,0 1 15,-24-1 1,-1 25 0,0 0-16,25 25 0,-25-25 15,0 0-15,1 24 16</inkml:trace>
  <inkml:trace contextRef="#ctx0" brushRef="#br0" timeOffset="104010.023">7888 12626 0,'0'-25'32,"0"50"46,0-1-47,0 1-15,0 0-16,0 0 15,0 0-15,0-1 0,0 1 16,0 0-16,0 0 16,0 0-16,0-1 0,0 1 15,0 0-15,0 0 0,0 0 16,0-1-16,0 1 0,0 0 15,0 0-15,0 0 0,0-1 16,0 1-16,0 0 16,0 0-16,0 0 0,0 0 15,0-1-15,0 1 16,0 0-16,-25 0 16,25 0-16,0-1 0,0 1 15,0 0-15,0 0 0,-25 0 16,25-1-16,0 1 0,0 0 15,-25 0-15,25 0 0,0-1 16,0 1-16,0 0 16,0 0-16,0 0 15,-24-1-15,24 1 0,0 0 16,0 0-16,0 0 16,0-1-16,0 1 15,0 0-15,-25-25 0,25 25 16,0 0-16,-25-1 15,25 1 1,0 0-16,-25-25 16,25 25-16,0-50 62,25 25-62,-25-25 0</inkml:trace>
  <inkml:trace contextRef="#ctx0" brushRef="#br0" timeOffset="105522.373">8458 13047 0,'-24'0'0,"-1"0"31,50 0 47,-1 0-62,1 0-16,0 0 15,0 0-15,0-25 0,-1 25 0,1 0 16,0 0-16,25 0 0,-26 0 0,1 0 16,0 0-16,0-24 0,0 24 15,24 0-15,-24 0 0,0 0 0,0 0 16,-1 0-16,1 0 0,0 0 15,0 0-15,0 0 16,-25 24 15,-25 1-15,25 0-16,-25-25 16,25 25-16,-25-25 15,25 25-15,-25-25 0,25 24 16,-24-24-16,24 25 0,-25-25 0,0 25 15,0 0-15,0-25 0,25 25 16,-24 0-16,-1-25 0,0 24 0,0 1 16,0-25-16,25 25 0,-24 0 15,-1-25-15,25 25 0,-25-25 0,0 24 16,0 1-16,1-25 0,24 25 16,-25-25-16,25 25 0,-25-25 0,25 25 15,-25-25-15,25 24 0,-25-24 16,25 25-16,-24-25 0,24 25 15,-25-25 1,25 25-16,-25-25 94,50 0-47,0 0-16,-1 0-15,-24 25-16,25-25 0,0 0 0,0 0 15,0 0-15,-1 0 0,1 0 0,0 0 16,0 0-16,0 0 0,-1 0 0,1 0 15,0 0-15,25 0 0,-26 0 0,1 0 16,0 0-16,25 0 0,-26 0 0,1 0 16,0 0-16,0 0 0,0 0 0,0 0 15,-1 0-15,1 0 0,0 0 16,-50 0 156</inkml:trace>
  <inkml:trace contextRef="#ctx0" brushRef="#br0" timeOffset="107221.991">9277 14015 0,'-25'0'16,"25"24"31,25-24-32,0 0 1,0 0-1,-1 0 1,1 0-16,0 0 16,-50 0 31,0 0-32,1 0-15,-1 0 16,0 0-16,0 0 0,0 0 15,1 0-15,-1 0 0,0 0 16,0 0-16,0 0 0,1 0 16,48 0 15,1 0-15,0 0-16,0 0 0,0 0 15,-1-24-15,1 24 0,0 0 0,0 0 16,0 0-16,-1 0 0,1 0 0,0 0 15,-25-25-15,25 25 0,0 0 16,-50 0 31</inkml:trace>
  <inkml:trace contextRef="#ctx0" brushRef="#br0" timeOffset="107562.218">9748 13915 0,'0'25'31,"0"0"0,0 0-31,0 0 16,0-1-16,0 1 16,0 0-16,0 0 0,0 0 15,0-1-15,-25-24 0,25 25 16,0 0-16,-24-25 15,24 25-15,0-50 16</inkml:trace>
  <inkml:trace contextRef="#ctx0" brushRef="#br0" timeOffset="107911.018">9773 13618 0,'-25'0'0,"0"0"15,1 0 1,24 25 0,-25-25-1,25 24-15,0 1 16,25-25-16,-1 0 15,1 0 1,-25-25-16,25 25 16,-25-24-16,25 24 0,-25-25 15,25 25-15,-25-25 16,0 0-16,0 0 16,-25 1-1,0 24 1,25 24-16,-25-24 0,0 0 0,25 25 15,-24-25-15,24 25 0</inkml:trace>
  <inkml:trace contextRef="#ctx0" brushRef="#br0" timeOffset="109008.291">9823 13990 0,'0'-25'32,"0"50"15,-25-25-47,25 25 15,0-1 1,0 1-16,-25 0 0,25 0 15,0 0-15,0-1 0,0 1 16,0 0-16,0 0 16,-25-25-16,25 25 15,25-50 32,-25 0-47,0 0 16,0 0-16,0 1 15,0-1-15,0 0 0,-25 0 16,25 0-16,0 1 0,0-1 16,0 0-1,0 50 1,-25-25 0,25 25-16,0-1 15,0 1-15,0 0 16,0 0-16,0 0 15,0-1 1,0 1 0,0-50 15,25 1-15,-25-1-1,25 0-15,-25 0 0,0 0 16,0 1-16,25 24 0,-25-25 15,0 0-15,0 0 16,0 50 0,0 0-1,0 0 1,0-1-16,0 1 0,0 0 16,0 0-16,-25 0 15,25-1-15</inkml:trace>
  <inkml:trace contextRef="#ctx0" brushRef="#br0" timeOffset="116346.071">10319 13593 0,'25'-25'16,"-25"0"-16,0 1 16,24 24-16,-24 24 62,0 1-62,0 0 16,0 0-16,0 0 15,-24-25-15,24 24 0,0 1 0,0 0 16</inkml:trace>
  <inkml:trace contextRef="#ctx0" brushRef="#br0" timeOffset="117029.955">10815 13097 0,'0'0'0,"0"25"47,0-1-31,0 1-16,0 0 0,0 0 16,-25 0-16,25 0 0,0 24 0,0-24 15,0 0-15,0 0 0,0-1 16,0 1-16,0 0 0,25 0 15,0-50 32,-25 0-31,24 25-16,-24-25 0,0 1 0,25 24 16,-25-25-16,0 0 0,25 0 0,-25 0 15,25 25-15,-25-24 0,0-1 16,25 25-16,-1 0 15,-24 25 1,25-25-16,-25 24 0,25-24 16,-25 25-16,25 0 0,0 0 15,-1 0-15,1-1 16,0-24-16,0 25 0,0-25 16,0 0-16,-1 0 15,1 0 1,-25-25-16,25 25 0,-25-24 15,25 24-15,-25-25 0,25 0 16,-25 0-16,0 0 0,0 1 16,0-1-16,0 0 0,0 0 0,-25 0 15,25 0-15,-25 1 0,25-1 0,-25 25 16,25-25-16,-25 0 0,1 0 16,-1 25-16,25-24 0,-25 24 0,0 0 15,0 0-15,0 0 16,25 24-16,-24 1 15</inkml:trace>
  <inkml:trace contextRef="#ctx0" brushRef="#br0" timeOffset="117354.317">11609 13494 0,'-25'0'0,"25"25"31,0-1-15,0 1-16,0 0 15,0 0-15,0 0 16,0-1-16,0 1 16,0 0-16,-25-25 0,25 25 15,0 0 1</inkml:trace>
  <inkml:trace contextRef="#ctx0" brushRef="#br0" timeOffset="117686.686">11633 13171 0,'0'0'0,"-24"0"31,24 25-15,0 0-1,24-25 32,1 0-31,0-25 0,-25 0-1,-25 25 16,0 25-15,1 0 0</inkml:trace>
  <inkml:trace contextRef="#ctx0" brushRef="#br0" timeOffset="117962.527">12055 13667 0,'0'25'31,"-25"-25"-31,25 25 16,-25-25-16,25 25 16,-24 0-16,-1-1 15,0 1-15</inkml:trace>
  <inkml:trace contextRef="#ctx0" brushRef="#br0" timeOffset="118785.829">12824 13494 0,'0'-25'0,"-25"0"16,0 0-1,1 25 1,24-24-16,-25 24 15,25-25-15,-25 25 16,0 0-16,0 0 16,1 25-16,-1-25 0,0 0 15,0 24-15,0-24 0,25 25 16,-24 0-16,-1 0 0,25 0 16,-25-1-16,25 1 0,-25 0 15,25 0-15,0 0 16,25-1-16,0 1 15,0-25-15,-1 0 0,1 0 16,0 0-16,0-25 16,0 25-16,-1 0 0,1-24 0,0 24 15,25-25-15,-26 0 0,1 25 0,0-25 16,-25 0-16,25 1 0,0-26 0,-25 25 16,24 0-16,-24-24 0,25 24 0,-25 0 15,0-24-15,0 24 0,0 0 0,0 0 16,0-25-16,0 26 0,0-1 0,-25 0 15,25 0-15,0 0 16,-24 25 0,24 25-16,-25 0 15,25 0-15,-25 0 0,25 24 16,0-24-16,-25 0 0,25 0 16,0 24-16,0-24 0,-25 25 0,25-1 15,0-24-15,0 25 0,0-1 0,-24-24 16,24 25-16,0-25 0,0 24 0,0-24 15,0 25-15,0-26 0</inkml:trace>
  <inkml:trace contextRef="#ctx0" brushRef="#br0" timeOffset="120154.378">13146 13717 0,'0'0'0,"0"25"62,0 0-46,0-1-16,0 1 16,-24 0-16,24 0 15,0 0-15,0-1 16</inkml:trace>
  <inkml:trace contextRef="#ctx0" brushRef="#br0" timeOffset="120346.466">13196 13419 0,'0'-24'16</inkml:trace>
  <inkml:trace contextRef="#ctx0" brushRef="#br0" timeOffset="120758.237">13295 12774 0,'0'0'0,"0"-24"0,0-1 15,0 0 1,25 25-16,0 0 16,-25 25-1,25 0-15,0-1 0,-25 1 16,24 0-16,1 25 0,0-1 0,0 1 15,0-25-15,-1 49 0,1-24 0,0-1 16,-25 1-16,25 0 0,-25 24 0,0-24 16,0-1-16,0 26 0,-25-26 0,25 26 15,-25-26-15,0 26 0,1-26 0,-1 1 16,0-1-16,0-24 0,-24 25 16,24-25-16,0-1 0,0 26 0,0-25 15,1 0-15,-1-25 0,0 24 0</inkml:trace>
  <inkml:trace contextRef="#ctx0" brushRef="#br0" timeOffset="120930.535">13246 14064 0,'-25'0'15</inkml:trace>
  <inkml:trace contextRef="#ctx0" brushRef="#br0" timeOffset="133747.461">14089 13122 0,'0'24'31,"0"-48"31,25 24-46,0 0-16,-1-25 16,1 25-16,0-25 0,0 25 0,24-25 15,1 0-15,0 25 0,-1-24 0,1-1 16,0 0-16,-1 0 0,1 0 0,24-24 15,-24 24-15,-1 0 0,26-24 0,-26 24 16,1 0-16,0-25 0,-1 26 0,1-1 16,-25-25-16,24 25 0,1 1 0,-25-1 15,-1 25-15,1-25 0,0 25 0,0-25 16,0 25-16,-50 0 31</inkml:trace>
  <inkml:trace contextRef="#ctx0" brushRef="#br0" timeOffset="134302.142">14089 13171 0,'0'-25'0,"25"25"47,-25 25-47,25-25 16,-25 25-16,24-25 0,1 25 15,0 0-15,0 0 0,0-1 16,-1 1-16,1 0 0,0 0 0,25 0 15,-25 24-15,-1-24 0,26 25 0,-25-1 16,24-24-16,1 25 0,-25-1 0,0-24 16,24 25-16,-24-26 0,25 26 0,-26-25 15,1 0-15,0 24 0,0-24 16,24 0-16,-24 0 0,0-1 0,0-24 16,0 25-16,-25 0 0,24-25 15,1 25-15,0 0 16,0-1-16,0 1 15,-25 0 1</inkml:trace>
  <inkml:trace contextRef="#ctx0" brushRef="#br0" timeOffset="134465.817">15032 14263 0,'0'-25'31</inkml:trace>
  <inkml:trace contextRef="#ctx0" brushRef="#br0" timeOffset="142066.541">9599 10170 0,'0'-25'0,"-24"25"0,24-25 15,0 1-15,0-1 16,0 0 0,24 25-1,1 0 1,0 0-16,0 0 16,0 0-16,-1 0 15,1 0-15,-25 25 0,25-25 0,-25 25 16,25-25-16,-25 24 0,0 1 15,0 0-15,0 25 0,-25-26 0,25 1 16,-25 0-16,25 25 0,-25-26 0,1 1 16,-1 0-16,25 0 0,-25 0 0,0-1 15,0-24-15,25 25 0,-24-25 0,24 25 16,-25-25-16,25 25 0,25-25 31,-25-25-15,24 25-16,1-25 0,25 25 15,-25 0-15,-1-25 0,26 25 0,-25-24 16,0 24-16,-1-25 0,1 25 0,0 0 16,0 0-16</inkml:trace>
  <inkml:trace contextRef="#ctx0" brushRef="#br0" timeOffset="155898.098">12998 3497 0,'0'-24'16,"0"48"15,-25-24 0,25 25-15,25-25 15,-1 0-15,1 0-1,-25-25-15,25 25 16,-25-24-16,0-1 16,-25 25-1,0 0 1</inkml:trace>
  <inkml:trace contextRef="#ctx0" brushRef="#br0" timeOffset="156310.745">15354 3373 0,'-25'-24'0,"0"24"15,25 24 48,25-24-47,-25-24 30</inkml:trace>
  <inkml:trace contextRef="#ctx0" brushRef="#br0" timeOffset="156676.139">13568 5184 0,'0'25'47,"-25"-25"0,50 0-32,0-25 1</inkml:trace>
  <inkml:trace contextRef="#ctx0" brushRef="#br0" timeOffset="156975.208">15503 4887 0,'25'0'16,"-25"24"-1,25-24 17,-25 25-32</inkml:trace>
  <inkml:trace contextRef="#ctx0" brushRef="#br0" timeOffset="157238.049">14263 4192 0,'0'-25'78,"0"0"-62</inkml:trace>
  <inkml:trace contextRef="#ctx0" brushRef="#br0" timeOffset="157438.43">14064 3398 0,'0'0'0,"0"-25"0,0 1 0,0-1 15</inkml:trace>
  <inkml:trace contextRef="#ctx0" brushRef="#br0" timeOffset="157685.7">15925 3671 0,'0'25'0</inkml:trace>
  <inkml:trace contextRef="#ctx0" brushRef="#br0" timeOffset="157898.577">16470 4465 0,'0'0'0,"-24"0"0,24 25 16</inkml:trace>
  <inkml:trace contextRef="#ctx0" brushRef="#br0" timeOffset="159589.877">14114 3299 0,'0'25'31,"0"0"-16,0-1 17,0-48-1,25 24-15,-25-25-16,0 0 15,24 25-15,-24-25 16,-24 25-16,24-25 15,-25 25-15,0 25 47,25 0-31,-25-25-16,25 25 0,0 0 16,25-25-1,0 0 16,-25-25-15,25 25-16,-25-25 0,0 0 16,-25 25 15,0 0 0,25 25-15,-25-25-1,25 25-15,0 0 16,25-1 0,0-24-1,0-24 1,-1 24 0,-24-25-16,25 25 15,-25-25-15,0 0 16,-25 0-1,1 25 17,-1 25-17</inkml:trace>
  <inkml:trace contextRef="#ctx0" brushRef="#br0" timeOffset="164290.028">12923 3597 0,'0'24'16,"25"-24"15,-25 25-31,25-25 16,-25-25-1,25 25-15,-1 0 16,-24-24-16,25 24 0,-25-25 16,25 25-16,-25-25 15,0 0 1,-25 25-16,0 0 16,1 0-16,-1 0 15,0 25-15,0-25 0,0 25 16,1-25-16,24 25 15</inkml:trace>
  <inkml:trace contextRef="#ctx0" brushRef="#br0" timeOffset="164898.418">14337 4167 0,'-25'0'0,"0"25"16,50-50 77,-25 0-61,-25 25-17,25 25 1,-24-25-16</inkml:trace>
  <inkml:trace contextRef="#ctx0" brushRef="#br0" timeOffset="165442.275">13667 5035 0,'0'0'0,"-24"0"15,24 25-15,-25-25 16,25 25-16,-25-25 15,25 25-15,0 0 16,0-1 0,0 1-1,25-25-15,-25-25 32,25 25-32,-25-24 15,0-1 1,0 0-1,-25 25 1,0 0 0,25 25-16</inkml:trace>
  <inkml:trace contextRef="#ctx0" brushRef="#br0" timeOffset="166050.433">15528 4936 0,'-25'0'32,"50"0"30,-25-25-46,25 25-16,-1 0 15,-24-24 1,0-1 15,-24 25-31,-1 0 16,0 25-16,0-25 16,25 24-1,-25-24-15,25 25 0,0 0 31,25-25-15</inkml:trace>
  <inkml:trace contextRef="#ctx0" brushRef="#br0" timeOffset="166486.343">16520 4465 0,'-25'0'31,"25"25"-31,-25-1 16,25 1-1,25-25 48,-25-25-48,25 1 1,-25-1 0,-25 25-1,25-25-15,-25 25 16,1 0-16,-1 0 16,0-25-16</inkml:trace>
  <inkml:trace contextRef="#ctx0" brushRef="#br0" timeOffset="166997.729">15999 3671 0,'-25'0'62,"25"25"-46,0 0 0,0-50 30,25 25-46,-25-25 32,25 25-32,-25-25 15,-25 25 1,0 0 0,25-25-16,-25 25 0,1 0 15</inkml:trace>
  <inkml:trace contextRef="#ctx0" brushRef="#br0" timeOffset="167402.422">15180 3349 0,'0'24'47,"25"-24"-32,-25 25-15,25 0 16,0-25 0,0 0-1,-1-25 1,-24 0 0,-24 25 15,-1 0-31,0 0 0</inkml:trace>
  <inkml:trace contextRef="#ctx0" brushRef="#br0" timeOffset="183835.027">16098 12055 0,'0'-25'16,"25"25"0,-25 25 46,0 0-46,25 0-16,-25-1 0,0 1 0,0 0 15,0 25-15,0-25 0,0-1 16,0 1-16,0 0 0,0 0 0,-25 24 16,25-24-16,0 0 0,0 0 15,0 0-15,0-1 16,-25-24-16,25 25 0,-25-25 15,25-25 1,-24 25-16,-1-24 0,0-1 16,0 0-16,25 0 0,-25 0 0,1 1 15,24-1-15,-25-25 0</inkml:trace>
  <inkml:trace contextRef="#ctx0" brushRef="#br0" timeOffset="184214.158">16197 11559 0,'-24'0'0,"-1"25"16,25 0-1,-25-25-15,25 24 16,0 1-16,0 0 16,0 0-16,0 0 15,25-25-15,0 0 16,-25 24-16,24-24 0,1 0 16,-25-24-16,25 24 0,0 0 0,0-25 15,-1 0-15,1 0 16,-25 0-16,0 1 15,0-1-15,0 0 0,-25 25 16,25-25-16,-24 25 0,24-25 0,-25 25 16,0 0-16,0 0 0,0 0 0,1 25 15,-1-25-15,0 25 0,0-25 16</inkml:trace>
  <inkml:trace contextRef="#ctx0" brushRef="#br0" timeOffset="186046.7">16098 11906 0,'0'-25'15,"25"25"-15,-25-24 0,25 24 16,-25-25-16,0 50 62,0-1-62,0 1 16,0 0-16,0 25 0,0-26 0,0 26 16,0-25-16,0 24 0,0 1 0,0-25 15,0 25-15,0-26 0,0 1 0,0 25 16,-25-25-16,25-1 0,0 1 15,0 0-15,0 0 0,0 0 0,0-1 16</inkml:trace>
  <inkml:trace contextRef="#ctx0" brushRef="#br0" timeOffset="186422.192">16049 12229 0,'0'0'0,"24"0"16,1 0 0,0 0-16,0 0 15,0 0-15,-1 0 0,1 0 0,0 0 0,0 0 16,0 0-16,-1 0 0,1 0 16,0 0-16,0-25 15,0 25-15,-25-25 0,25 0 16,-25 0-16,0 1 15,0-1-15,-25 0 0,25 0 16,0 0-16,0 1 16,-25 24-1,25 24 1,0 1-16,0 0 16,0 0-16,0 0 0,0 24 0,0-24 15,0 25-15,0-25 0,-25-1 16,25 26-16,0-25 0,0 0 0,0-1 0,-25 1 15,25 0-15,0 0 0,-25 0 16,25-1-16</inkml:trace>
  <inkml:trace contextRef="#ctx0" brushRef="#br0" timeOffset="186786.006">16669 12254 0,'0'0'0,"0"-25"0,0 50 31,-25-25-31,25 24 16,0 1-16,0 0 15,0 0-15,25-25 16,-25 25-16,25-25 15,-25 24-15,24-24 0,1 0 16,-25-24-16,25 24 16,-25-25-16,25 0 15,-25 0-15,0 0 16,0 1-16,0-1 16,0 0-16,-25 25 15,0 0-15,25-25 16,-25 25-16,1 0 15,-1 0-15,25 25 0</inkml:trace>
  <inkml:trace contextRef="#ctx0" brushRef="#br0" timeOffset="187278.342">16991 12254 0,'0'0'0,"0"24"16,0 1-16,0 0 15,0 0-15,25-25 0,-25 25 16,0-1-16,25-24 16,0 0-1,-1 0 1,-24-24-16,25 24 0,-25-25 15,25 25-15,-25-25 0,25 0 16,-25 0-16,25 25 31,-25 25-15,0 0 0,24-25-16,-24 25 0,25-25 15,-25 25-15,25-1 0,0-24 16,-25 25-16,25-25 15,-1 0-15,1 0 16,0 0-16,-25-25 0,25 25 0,0-24 16,-25-1-16,24 25 15,-24-25-15,0 0 0,25 25 0,-25-25 16,0 1-16,0-1 0,0 0 0,0 0 16,0 0-16,-25 25 0,25-25 15,0 1-15,-24-1 0,-1 0 16,0 25-16,0 0 15</inkml:trace>
  <inkml:trace contextRef="#ctx0" brushRef="#br0" timeOffset="188218.249">18207 11757 0,'0'0'16,"-25"0"-16,25-24 0,0 48 47,0 1-47,0 0 0,0 0 16,0 24-16,0-24 0,0 25 0,0-25 15,0 24-15,0 1 0,0-25 0,0 24 16,0-24-16,0 25 0,0-25 0,0-1 15,0 1-15,25 0 0,-25 0 0,24 0 16,1-1 0,0-24-16,0 0 15,0 0-15,-1-24 0,1-1 16,0 0-16,0 25 0,-25-25 0,25 0 16,-25 1-16,24-1 0,-24 0 0,25 0 15,-25 0 1,0 50-16,25-25 15,-25 25-15,25 0 16,-25 0-16,0-1 16,0 1-16,25-25 0,-25 25 15</inkml:trace>
  <inkml:trace contextRef="#ctx0" brushRef="#br0" timeOffset="188398.147">18604 11906 0,'0'0'0,"0"-25"16,0 50 15,-25-25-31</inkml:trace>
  <inkml:trace contextRef="#ctx0" brushRef="#br0" timeOffset="188629.433">18678 11733 0,'0'0'0,"0"24"16,0 1 0,0 0-16,25 0 0,-25 24 15,0-24-15,0 0 0,0 25 0,25-26 16,-25 26-16,0-25 0,0 24 0,0-24 16,0 25-16,0-25 0,0 0 0,0 24 15,0-24-15</inkml:trace>
  <inkml:trace contextRef="#ctx0" brushRef="#br0" timeOffset="189098.328">18976 12030 0,'0'0'0,"-25"-25"15,25 1-15,-25-1 16,0 25-1,25 25-15,-25-25 0,25 24 16,-24 1-16,-1 0 16,25 0-16,0 0 0,-25-1 0,25 1 15,0 0-15,0 0 0,25 0 16,-25 0-16,0-1 0,25 1 0,-1 0 16,1 0-16,0-25 15,-25 25-15,25-25 16,0 0-16,-1 0 0,1-25 15,0 25-15,0 0 0,-25-25 0,25 25 16,-1 0-16,1-25 0,0 25 0,-25-25 16,25 25-16,-25-24 0,25 24 0,-25-25 15,0 0 1,0 50 15,0 0-15,-25-25-16,25 24 0,0 1 15,0 0 1,0 0 0,0 0-1,25-25-15,-1 0 16</inkml:trace>
  <inkml:trace contextRef="#ctx0" brushRef="#br0" timeOffset="190279.419">19199 12204 0,'-25'0'0,"25"25"16,25-25 15,-25 25 0,25-25-31,-1-25 16,1 25 0,-25-25-16,0 0 15,0 0 1,-25 25-1,25-25-15,-24 25 16,-1 0-16,0 25 16,0-25-16,25 25 0,-25-25 15,25 25-15,0 0 0,-24 0 16,24-1-16,0 1 0,24-25 16,-24 25-16,25 0 15,0 0-15,0-1 16,0-24-16,-1 0 0,1 0 15</inkml:trace>
  <inkml:trace contextRef="#ctx0" brushRef="#br0" timeOffset="191002.108">19496 11981 0,'0'0'15,"-24"-25"-15,24 0 0,0 0 0,-25 0 16,25 1-16,0 48 31,0 1-31,0 0 16,0 0-16,0 0 0,0-1 0,0 1 15,0 0-15,0 0 0,0 0 0,0-1 16,0 1-16,0 0 0,0 0 0,0 0 16,0 0-16,0-1 0,0 1 15,25-25 1,-1-25-1,-24 1 1,25 24-16,-25-25 0,25 0 0,-25 0 16,25 0-16,-25 0 0,0 1 15,25 24-15,-25 24 16,25-24 0,-25 25-16,0 0 0,0 0 15,24-25-15,-24 25 0,0 0 0,25-1 16,-25 1-16,0 0 0,25-25 15,-25 25-15,0 0 0,25-25 16,-25 24-16,25-24 0,-1 0 16,1 0-1,0-24-15,0 24 16,-25-25-16,25 0 0,-1 0 16,-24 0-1,0 1-15,25 24 0,-25-25 16,0 50 15,0-1-31,-25-24 16,25 25-16,0 0 15,0 0-15,25 0 16,-25-1-16,0 1 16,25-25-16,0 0 15,0 25-15,-1-50 16,1 25-1,0 0-15,-25-25 0,25 25 16,-25-24-16,25-1 16,-25 0-16,0 0 0,0 0 15,0 1 1,0-1-16,-25 25 16,0 0-16</inkml:trace>
  <inkml:trace contextRef="#ctx0" brushRef="#br0" timeOffset="191285.952">20191 12278 0,'0'25'31,"0"0"-31,0 0 16,0 0-16,0-1 15,0 1-15,25 0 16,0-25 0,-1 0-1,-24-25-15,25 25 16,0-25-16,-25 1 16,25 24-16,-25-25 0,25 0 15,-25 0-15,0 0 16,0 1-1</inkml:trace>
  <inkml:trace contextRef="#ctx0" brushRef="#br0" timeOffset="191738.789">20712 12303 0,'0'0'0,"-25"0"16,25-25-16,-25 25 0,0 0 16,1 0-16,-1 0 15,25 25-15,-25-25 0,0 0 0,25 25 16,-25-25-16,25 25 0,-24-25 0,24 25 16,-25-1-16,25 1 0,-25 0 15,25 0-15,0 0 0,0-1 16,25-24-16,-25 25 0,25-25 15,-1 0-15,1 0 16,0 0-16,-25-25 16,25 25-16,0-24 0,-1-1 15,1 0-15,0 0 0,0 0 16,-25 1-16,0-1 0,25 0 0,-25-25 16,0 26-16,0-26 0,0 0 0,0 25 15,0-24-15,0-1 0,0 25 0,0-24 16,0 24-16,0 0 0,-25 25 0,25-25 15,0 1-15,0 48 16,0 1-16,0 0 0,0 0 16,-25 0-16,25-1 0,0 26 0,0 0 15,0-1-15,0 1 0,0-25 0,0 24 16,0-24-16,0 25 0,0-25 16,-25-1-16,25 1 0</inkml:trace>
  <inkml:trace contextRef="#ctx0" brushRef="#br0" timeOffset="192850.178">21382 12278 0,'0'-24'0,"-25"24"31,0 0-15,25 24 0,-25-24-16,25 25 15,-25-25-15,25 25 0,0 0 16,0 0-16,-24-25 0,24 24 15,24 1-15,-24 0 16,25-25-16,0 0 16,-25-25-1,25 25-15,-25-25 0,25 1 16,-25-1-16,24 0 0,-24 0 16,0 0-16,0-24 0,0 24 0,0 0 15,0-25-15,0 1 0,0 24 0,0-25 16,0 1-16,0 24 0,0-25 0,0 26 15,0-26-15,25 25 0,-25 0 16,25 1-16,0 24 16,0 24-16,-1 1 15,1 0-15,0 0 0,0 0 16,-25-1-16,25 26 0,-1 0 0,-24-1 16,25 1-16,-25-1 0,0 1 0,25 0 15,-25-1-15,0 1 0,0 0 0,0-1 16,0 1-16,0-25 0,0 24 0,0-24 15,0 25-15,0-26 0,0 1 0,0 0 16,0 0-16,0 0 16,0-1-1,0-48-15,0-1 16,0 0-16,25 0 16,-25 0-16,0 1 0,0-1 15,0 0-15,0-25 0,0 26 0,-25-1 16,25 0-16,0 0 0,-25 0 0,25 1 15,0-1-15,-25 0 0,1 0 16,-1 25-16,0-25 16,50 25 15,0 0-31</inkml:trace>
  <inkml:trace contextRef="#ctx0" brushRef="#br0" timeOffset="193086.041">22448 11807 0,'0'0'0,"0"-25"16,-25 0-16,25 1 15,0 48 1,0 1-16,0 0 15,0 0-15,0 24 16,0-24-16,0 0 0,0 25 0,0-26 0,0 26 16,0-25-16,0 24 0,0-24 15,0 0-15,0 0 0,0 0 0</inkml:trace>
  <inkml:trace contextRef="#ctx0" brushRef="#br0" timeOffset="193442.589">22324 12179 0,'0'-25'0,"25"0"15,0 25-15,0 0 16,-1 0-16,1 0 0,0 0 0,0 0 16,0 0-16,-1 0 0,1 25 15,0-25-15,0 0 0,0 25 16,-1 0-16,-24 0 15,25 0-15,-25-1 16,0 1-16,0 0 0,0 0 16,0 0-16,0-1 15,0 1-15,25-25 16,0-25 0,-25 1-1,25 24-15,-25-25 0,0 0 16,25 0-16,-25 0 15,0 1-15,0-1 16,0 0-16,0 0 16,-25 25-16</inkml:trace>
  <inkml:trace contextRef="#ctx0" brushRef="#br0" timeOffset="193906.323">23143 12402 0,'0'25'0,"0"0"16,0 0-16,-25-25 0,25 25 16,0-1-16,0 1 0,0 0 0,0 0 15,-25 0-15,25-1 0,0 1 16,0 0-16,-25 0 0,25 0 15,0-1 1,-24-24-16,24-24 16,0-1-1,0 0-15,-25 25 0,25-25 0,0 0 16,0-24-16,0 24 0,0 0 0,0 0 16,0-24-16,0 24 0,0 0 15,0-24-15,0 24 0,0 0 0,25-25 16,-25 26-16,24-1 0,1 0 15,-25 0-15,25 25 0,0-25 16,0 25-16,-1 25 16,1 0-1,-25 0-15,25 0 0,-25-1 16,0 1-16,0 0 0,0 0 16,0 0-16,0-1 0,-25-24 15,25 25-15,-25 0 0,1 0 16,-1 0-16,0-25 0</inkml:trace>
  <inkml:trace contextRef="#ctx0" brushRef="#br0" timeOffset="194098.247">23440 12303 0,'0'0'0,"25"0"0,-25 25 16,0 0-1,0 0 1,25-1-16,-25 1 0,0 0 16,0 0-1</inkml:trace>
  <inkml:trace contextRef="#ctx0" brushRef="#br0" timeOffset="194262.496">23440 11906 0,'0'0'0,"-24"0"0,24-25 0,0 50 47,0 0-31</inkml:trace>
  <inkml:trace contextRef="#ctx0" brushRef="#br0" timeOffset="194530.576">23862 12129 0,'-25'0'0,"0"0"16,25 25-16,-24-25 15,-1 25-15,0 0 16,0-25-16,25 25 0,-25-25 0,25 25 16,0-1-16,-24-24 0,24 25 0,0 0 15,0 0-15,0 0 0,0-1 16,0 1-16,24-25 16,-24 25-16,25-25 0,0 25 0,0-25 15,0 0-15,-1 0 0,1 0 16,0 0-16,0 0 0,0 0 0,0-25 15</inkml:trace>
  <inkml:trace contextRef="#ctx0" brushRef="#br0" timeOffset="195006.304">24705 12154 0,'25'0'16,"-25"25"15,0 0-15,0 0-16,25 0 0,-25-1 16,0 1-16,0 0 0,0 0 0,0 0 15,25-1-15,-25 1 0,0 0 0,0 0 16,0 0-16,25-1 0,-25 1 0,0 0 15,0 0-15,0 0 0,0-1 16,0 1-16,0 0 0,-25 0 16,25 0-1,-25-25-15,0 0 16,0 0-16,1 0 16,24-25-16,-25 25 0,0-25 0,0 25 15,25-25-15,-25 0 0</inkml:trace>
  <inkml:trace contextRef="#ctx0" brushRef="#br0" timeOffset="195394.015">24730 11807 0,'0'25'32,"0"0"-32,25-25 15,-25 24-15,0 1 0,0 0 16,0 0-16,25 0 16,-25-1-16,25-24 15,-25 25-15,24-25 16,1 0-1,0-25-15,0 25 16,0-24-16,-25-1 16,25 25-16,-25-25 0,0 0 15,-25 0-15,25 1 16,-25 24-16,0-25 0,0 25 16,0 0-16,1 0 0,-1 25 15,0-25-15,0 0 0,0 24 16,1-24-16,-1 25 0</inkml:trace>
  <inkml:trace contextRef="#ctx0" brushRef="#br0" timeOffset="196950.114">25499 11906 0,'0'0'0,"25"0"15,-25-25-15,0 50 32,0 0-17,25 0-15,-25 0 0,0-1 16,25 1-16,-25 0 0,0 25 0,0-26 15,0 1-15,0 25 0,0-25 16,0 0-16,0-1 0,0 1 0,0 0 16,0 0-16,0 0 0,-25-25 0,25 24 15</inkml:trace>
  <inkml:trace contextRef="#ctx0" brushRef="#br0" timeOffset="197330.408">25400 12179 0,'0'0'0,"25"-25"0,-25 0 15,25 25-15,-25-24 0,24 24 16,1 0-16,0 0 0,0 0 16,0 0-16,-1 0 0,1 0 0,0 0 15,0 24-15,0-24 0,-1 25 0,1-25 16,-25 25-16,25 0 0,0-25 0,-25 25 15,25 0-15,-1-1 0,-24 1 16,0 0-16,25-25 0,-25 25 16,0 0-1,25-25 17,-25-25-17,0 0-15,0 0 16,0 0-16,0 1 0,0-1 15,-25 0-15,25 0 0,0 0 16,-25 25-16,25-25 0,-24 25 16,-1 0-16,25-24 0,-25 24 15</inkml:trace>
  <inkml:trace contextRef="#ctx0" brushRef="#br0" timeOffset="198150.303">26467 12278 0,'0'0'0,"-25"0"31,0 0 0,0 25-15,25 0-16,-25-25 0,25 25 15,-24 0-15,24-1 0,0 1 16,0 0-16,0 0 16,24-25-16,1 0 15,0 0-15,0 0 16,0 0-16,-1 0 0,1-25 0,0 0 16,0 25-16,0-25 15,-1 1-15,-24-1 0,25 0 0,0 0 16,-25 0-16,0-24 0,0 24 0,25-25 15,-25 25-15,0-24 0,0-1 0,0 25 16,0-24-16,0 24 0,0-25 0,-25 26 16,25-1-16,0 0 0,0 0 0,0 0 15,-25 25-15,25-24 0,0 48 16,-25-24 0,25 25-16,-24 0 0,24 25 15,-25-26-15,25 26 0,0 0 0,-25-26 16,25 26-16,0 0 0,0-1 0,0 1 15,0 0-15,0-26 0,25 26 16,-25-25-16,0 0 0,0-1 0,25 1 16,-25 0-16,0 0 0,24 0 0,-24-1 15,25 1-15,0-25 16,0 25-16,0-25 16,-1-25-16,1 25 0,0 0 15,0-25-15,0 1 0,-1 24 16,1-25-16,0 0 0,0 25 15,-25-25-15,25 25 16,-25 25 15,0 0-31,0 0 16,0-1 0,0 1-16,0 0 15,0 0 1</inkml:trace>
  <inkml:trace contextRef="#ctx0" brushRef="#br0" timeOffset="198370.252">27087 12129 0,'0'-24'16,"0"-1"15</inkml:trace>
  <inkml:trace contextRef="#ctx0" brushRef="#br0" timeOffset="-209739.737">15453 13618 0,'0'-75'15,"0"150"-15,25-150 16,-25 100 0,0 0-1,0 0-15,0 0 0,0-1 0,0 1 16,0 25-16,0-25 0,-25-1 0,25 26 15,0-25-15,0 0 0,0 24 0,0-24 16,0 0-16,0 0 0,0-1 0,0 1 16,0 0-16,25-25 15,-25 25-15,25-25 16,0 0-16,0 0 16,-1 0-16,1-25 0,0 25 0,-25-25 15,25 25-15,0-25 0,-1 1 16,1 24-16,-25-25 0,25 0 0,0 0 15,-25 0-15,25 25 0,-25-24 16,24 24-16,1 0 16,-25 24-1,0 1-15,25-25 0,-25 25 16,0 0-16,0 0 16,0-1-16</inkml:trace>
  <inkml:trace contextRef="#ctx0" brushRef="#br0" timeOffset="-209551.634">15850 13618 0,'0'0'0,"0"-25"0,0 0 16,0 50 15,25 0-15</inkml:trace>
  <inkml:trace contextRef="#ctx0" brushRef="#br0" timeOffset="-209296.78">16173 13593 0,'0'25'16,"0"0"0,0-1-16,0 1 0,-25 0 0,25 0 15,0 0-15,0-1 0,0 1 16,0 0-16,0 0 0,-25 0 0,25-1 15,0 1-15,0 0 0,0 0 16,0 0-16,0-1 16,25-24-16,-25-24 15</inkml:trace>
  <inkml:trace contextRef="#ctx0" brushRef="#br0" timeOffset="-208340.807">16321 13841 0,'25'-50'16,"-174"224"-16,298-397 0,-174 322 0,50-223 15,-25 99-15,-25 25 16,1 25 0,-1 0-1,0 0-15,25-1 16,-25-24-16,25 25 0,-25 0 0,25 0 16,-24 0-16,24-1 0,0 1 15,0 0-15,24 0 16,1-25-16,-25 25 0,25-25 15,0 0-15,0 0 0,-1 24 0,1-24 16,0 0-16,25-24 0,-25 24 0,24 0 16,-24-25-16,25 25 0,-26-25 0,26 25 15,-25-25-15,0 0 0,24 1 16,-24-1-16,-25 0 0,25 0 0,0-24 16,-25 24-16,24 0 0,-24-25 0,0 26 15,0-26-15,0 25 0,0 0 0,-24-24 16,24 24-16,0 0 0,-25 0 15,25 1-15,-25 48 16,25 1 0,0 0-16,0 0 0,0 24 0,-25-24 15,25 25-15,0-1 0,0-24 16,0 25-16,0-1 0,0-24 0,0 25 16,0-25-16,0-1 0,0 26 0,0-25 15,-25 0-15,25-1 0,0 1 16,0 0-16,25-25 15,0-25 1,0 25 0,-25-25-16,25 1 0,-1-1 15,-24 0-15,25 0 0,0 0 16,-25 1-16,25 24 0,-25-25 16,25 25-16,-25-25 0,24 25 15,-24 25-15,0 0 16,0-1-16,0 1 15,0 0-15,0 0 0,0 0 16,0-1-16,0 1 16,0 0-1,25-25 1,0 0-16,-25-25 16,25 25-16,0 0 0,-25-25 15,24 25-15,1 0 0,-25-24 0,25 24 16,-25-25-16,25 25 0,-25 25 31,25-1-15,-25 1-1,0 0 1,24-25-16,-24 25 16,25-25-16,0 0 15,-25 25-15,25-25 0,0 0 16,-1 0-16,1 0 0,-25-25 15,25 25-15,0 0 0,-25-25 0,25 25 16,-25-25-16,24 25 0,-24-25 16,25 25-16,-25-24 0,0-1 15,0 0-15,0 0 16,-25 25 0,1 0-1,-1 0 1,25 25-16,-25-25 0</inkml:trace>
  <inkml:trace contextRef="#ctx0" brushRef="#br0" timeOffset="-208008.997">17636 13990 0,'0'25'16,"0"-1"0,0 1-16,0 0 15,25-25 1,0 0 0,0 0-16,-1 0 15,-24-25-15,25 25 16,0 0-16,-25-25 0,25 25 15,-25-24-15,0-1 16,0 0 0,-25 0-16,0 25 15,25-25-15,-25 25 0,1 0 16,-1 0-16,0 0 16,0 0-16</inkml:trace>
  <inkml:trace contextRef="#ctx0" brushRef="#br0" timeOffset="-207431.172">18107 13990 0,'0'0'0,"0"-25"16,0 0-1,-24 25 1,-1 0-1,0 0 1,0 25-16,0-25 16,25 25-16,-24-25 0,24 25 15,-25-25-15,25 24 0,-25-24 0,25 25 16,0 0-16,0 0 16,25-25-16,0 0 15,-1 0-15,1 0 16,0-25-16,0 25 0,0-25 15,-1 25-15,1-25 0,0 1 0,0-1 16,-25-25-16,25 25 0,-25 1 16,24-1-16,-24-25 0,0 25 0,0-24 15,0-1-15,25 25 0,-25-24 0,0 24 16,0 0-16,-25 0 0,25 1 16,0-1-16,0 50 15,0-1 1,0 1-16,-24 25 0,24-1 0,0 1 15,0 0-15,-25 24 0,25-24 0,0-1 16,-25 1-16,25-1 0,-25 1 0,25 0 16,-25-1-16</inkml:trace>
  <inkml:trace contextRef="#ctx0" brushRef="#br0" timeOffset="-203740.917">10641 7962 0,'0'0'0,"-25"-25"0,25 1 15,0-1-15,0 0 0,-24 0 16,24 0 0,0 50-1,0 0 1,0 0-16,0 0 0,0-1 0,0 1 15,0 25-15,-25-25 0,25 24 16,0-24-16,0 25 0,0-25 0,0-1 16,0 26-16,0-25 0,0 0 15,0-1-15,0-48 32,0-1-17,0 0-15,0 0 0,0 0 0,0 1 16,0-1-16,0-25 0,0 25 0,0-24 15,0 24-15,0-25 0,25 25 0,-25-24 16,0-1-16,0 25 0,24-24 0,-24 24 16,0 0-16,25 0 0,-25 1 0,25-1 15,-25 0-15,25 25 16,-25 25-16,25-25 16,-25 25-16,0-1 0,0 1 15,0 0-15,0 0 0,-25 0 0,25-1 16,0 1-16,-25 0 0,25 0 0,-25-25 15,25 25-15,-25-1 0,25 1 0,-24 0 16,24 0-16,0 0 16,24-25 15,1 25-31,0-25 16,0 0-16,0 0 0,-1 24 0,1-24 15,0 0-15,0 25 16,0-25-16,-1 25 15,-24 0 1,-24-25-16,24 25 0,-25-25 16,0 24-16,0-24 15,0 25-15,1-25 0,-1 0 0,0 25 16,0-25-16,0 0 0,1 0 16,-1 0-16,0 0 0</inkml:trace>
  <inkml:trace contextRef="#ctx0" brushRef="#br0" timeOffset="-203361.134">11237 7987 0,'0'0'16,"0"-25"-1,-25 25-15,25 25 0,-25-25 16,0 0-16,25 25 0,-25-25 15,0 0-15,25 25 0,-24-25 0,-1 25 16,0-1-16,0 1 16,25 0-16,0 0 15,0 0-15,25-25 16,0 0 0,0-25-16,-1 25 15,1-25-15,0 0 0,0 0 16,0 1-16,-25-1 15,0 0-15,25 0 16,-25 0-16,0 50 31,24-25-15,-24 25-16,25 0 16,0 0-16,0-1 15</inkml:trace>
  <inkml:trace contextRef="#ctx0" brushRef="#br0" timeOffset="-202776.742">11534 7913 0,'0'0'0,"0"-25"0,0 0 16,0 50-1,25 0 1,-25-1-1,25 1-15,-25 0 16,25-25 0,-1-25 15,-24 0-15,0 1-1,25-1-15,-25 0 0,0 0 16,0 0-16,25 25 15,-25-24-15,25 48 16,-25 1 0,25-25-16,-25 25 0,24 0 15,-24 0-15,25-25 16,-25 24-16,25 1 0,0 0 16,0-25-1,-1 0-15,-24-25 16,25 25-16,0-25 15,-25 1-15,25-1 0,-25 0 16,25 0-16,-25 0 0,0 1 16,0-1-16,0 0 0,0 0 0,0 0 15,0 1-15,0-1 0,0 0 0,0 0 16,0 0-16,0 1 0,0-1 0,0 0 16,24 50 15,-24 0-31,25-1 15,-25 1-15,25 0 0,-25 0 16,0 0-16,0-1 0,25 1 0,-25 0 16,0 0-16,25-25 0,-25 25 15,24-1-15,1-24 16</inkml:trace>
  <inkml:trace contextRef="#ctx0" brushRef="#br0" timeOffset="-202576.633">12229 7689 0,'0'0'0,"0"-24"15,0-1-15,-25 0 16,25 50 15,-25-25-15,25 25-16,0-1 0,0 1 16,0 0-16,0 0 0,0 0 15,0-1-15,25-24 16,-25 25-16,25-25 0,0 25 15,-1-25-15,1 0 0,0 0 0,0 0 16</inkml:trace>
  <inkml:trace contextRef="#ctx0" brushRef="#br0" timeOffset="-201979.706">12452 7739 0,'25'0'16,"-25"-25"0,25 25-16,-1-25 0,1 25 15,0-24 1,0 24-16,0-25 0,-1 25 16,1 0-16,0 0 0,0 0 15,-25-25-15,25 25 0,-1 0 0,1 0 16</inkml:trace>
  <inkml:trace contextRef="#ctx0" brushRef="#br0" timeOffset="-201796.725">12551 7789 0,'0'0'0,"-25"0"0,50 0 46,0 0-30,0 0 0,0 0-16,-1 0 0,1 0 0,0 0 15</inkml:trace>
  <inkml:trace contextRef="#ctx0" brushRef="#br0" timeOffset="-200587.775">13618 7392 0,'0'-25'16,"-25"25"-16,0 0 31,25 25 0,0 0-31,0-1 16,0 1-16,0 0 0,25 0 16,-25 0-16,0-1 0,0 1 15,0 0-15,0 0 0,25 0 16,-25-1-16,-25-24 15</inkml:trace>
  <inkml:trace contextRef="#ctx0" brushRef="#br0" timeOffset="-200384.885">13097 7417 0,'0'0'0,"-25"-25"0,0 0 16,25 0-16,0 0 15,0 1-15,0-1 16,25 25-16,0-25 0,0 0 16,-1 25-16,1-25 0,25 1 15,-25 24-15,0-25 0,24 0 0,-24 25 16,25-25-16,-1 0 0,-24 25 0,25-24 16,-1 24-16</inkml:trace>
  <inkml:trace contextRef="#ctx0" brushRef="#br0" timeOffset="-200128.255">13990 7516 0,'0'0'0,"0"25"62,0-1-46,0 1-1,0 0-15,0 0 0,0 0 16,0-1-16,0 1 0,0 0 16,0 0-16,0 0 0</inkml:trace>
  <inkml:trace contextRef="#ctx0" brushRef="#br0" timeOffset="-185096.619">18901 13841 0,'0'25'32,"0"0"-32,0-1 15,0 1-15,0 0 16,0 0-16,0 0 0,0-1 16,25 1-16,0-25 15,0-25 1,-1 25-1,-24-24-15,25-1 0,0 0 0,0 25 16,-25-25-16,25 0 0,-25 1 0,24-26 16,-24 25-16,25 0 0,-25 1 0,25-1 15,-25-25-15,0 25 0,0 1 0,25-26 16,-25 25-16,0 0 0,0 1 0,0-1 16,0 0-16,0 0 0,0 0 0,25 25 15,-25 25 1,24 0-16,-24 0 15,0 24-15,25-24 0,-25 25 0,25-1 16,-25 26-16,25-26 0,-25 1 0,25 24 16,-25-24-16,0 24 0,0-24 0,0 0 15,0-1-15,0 1 0,0-1 0,0 1 16,0 0-16,0-25 0,0 24 0,0-24 16,0 0-16,0 0 0,0-1 0,0 1 15,24-25-15,-24 25 0,25-25 16,-25-25-16,0 0 15,25 1-15,-25-1 0,0 0 0,25-25 16,-25 26-16,0-26 0,0 25 0,0-25 16,0 26-16,0-26 0,0 0 0,0 26 15,0-1-15,0 0 0,0 0 16,0 0-16,0 1 0,0-1 16,0 0-16,25 25 15,-1-25-15,1 25 16,0 0-16,0 0 0,0 0 0</inkml:trace>
  <inkml:trace contextRef="#ctx0" brushRef="#br0" timeOffset="-184564.411">20637 13618 0,'0'0'16,"0"25"-16,0-1 0,0 1 15,0 0-15,0 0 0,0 0 0,0-1 16,0 26-16,0-25 0,0 0 16,0-1-16,0 1 0,25 0 0,-25 0 15,25 0 1,0-25-16,0 0 15,0 0-15,-25-25 16,24 0-16,1 25 0,-25-25 16,25 0-16,-25 1 15,25-1-15,-25 0 0,0 0 16,25 25-16,-25-25 0,0 50 31,24-25-31,-24 25 0,0 0 16,25 0-16,-25-1 0,25 1 15,-25 0-15,25-25 0,-25 25 16,25-25-16,-1 25 16,1-25-1,-25-25-15,25 25 0,0-25 16,0 0-16,-25 0 16,0 1-16,0-1 15,0 0-15,0 0 0,0 0 16,0 1-16,-25-1 0,25 0 15,-25 25-15,25-25 0,-25 25 16,0 0-16</inkml:trace>
  <inkml:trace contextRef="#ctx0" brushRef="#br0" timeOffset="-184248.077">21332 13841 0,'0'25'0,"-25"-25"0,25 25 0,0-1 15,-25 1-15,25 0 16,0 0-16,0 0 16,25-25-16,-25 24 0,25-24 15,0 0-15,0 0 16,-1 0-16,1-24 15,0 24-15,-25-25 16,25 25-16,-25-25 0,25 25 0,-25-25 16,0 0-16,0 1 0,0-1 15,-25 0-15,25 0 16,-25 25-16,0-25 16,0 25-16,1 0 0,-1 0 15</inkml:trace>
  <inkml:trace contextRef="#ctx0" brushRef="#br0" timeOffset="-183934.744">21729 13915 0,'0'0'0,"0"25"16,0 0-1,25-25-15,-25 25 16,0 0-16,25-25 0,-25 24 16,0-48 31,0-1-32,24 25-15,-24-25 0,0 0 16,25 0-16,-25 1 15,0-1-15,25 0 0,-25 0 0,25 0 16,-25 1-16,25-1 16</inkml:trace>
  <inkml:trace contextRef="#ctx0" brushRef="#br0" timeOffset="-183451.694">22151 13841 0,'0'0'0,"-25"0"16,0 0-1,0 25 1,0-25-16,25 25 16,-24-1-16,24 1 15,-25-25-15,25 25 16,0 0-16,25-25 16,-1 0-1,1 0-15,0-25 16,0 0-16,0 25 0,-1-25 15,1 1-15,-25-1 0,25 0 16,-25 0-16,25 0 0,-25-24 0,0 24 0,0 0 16,0-24-16,0 24 0,25-25 0,-25 25 15,0-24-15,0 24 0,-25 0 16,25 0-16,-25 1 0,0 48 31,25 1-31,0 0 0,-25 25 16,25-26-16,-24 26 0,24 0 0,0-1 15,-25 1-15,25-1 0,0 1 0,0-25 16</inkml:trace>
  <inkml:trace contextRef="#ctx0" brushRef="#br0" timeOffset="-182628.824">22771 13717 0,'0'25'15,"0"0"-15,0-1 16,0 1-16,0 0 0,0 0 16,0 0-16,0-1 15,0 1-15,25-25 0,-25 25 16,24-25-16,-24 25 15,25-25-15,0 0 16,-25-25-16,25 25 0,-25-25 16,25 25-16,-25-25 0,24 25 15,-24-24-15,25-1 0,-25 0 16,25 0-16,-25 0 0,25 1 16,-25-1-16,0 50 31,25-1-31,-25 1 15,0 0-15,24 0 16,-24 0-16,0-1 0,25-24 0,-25 25 16,0 0-16,25-25 0,-25 25 15,25-25-15,0 25 16,-1-25-16,1 0 16,0 0-16,0-25 0,0 25 15,-1-25-15,1 0 16,-25 0-16,25 1 0,-25-1 15,0 0-15,0 0 0,0 0 16,0-24-16,0 24 0,0 0 16,-25 0-16,25 1 0,-25-1 15,25 0-15,-24 25 0,24-25 0,-25 25 16,0 0-16,0 0 16</inkml:trace>
  <inkml:trace contextRef="#ctx0" brushRef="#br0" timeOffset="-182379.457">23564 13891 0,'0'24'31,"0"1"-15,0 0-16,0 0 16,0 0-1,0-1-15,0 1 16,-24-25 0</inkml:trace>
  <inkml:trace contextRef="#ctx0" brushRef="#br0" timeOffset="-182197.231">23564 13593 0,'0'0'0,"-24"0"15,24-25-15,0 50 31</inkml:trace>
  <inkml:trace contextRef="#ctx0" brushRef="#br0" timeOffset="-181060.695">24061 13717 0,'0'0'0,"-25"0"0,25-25 0,-25 25 0,25-25 16,-25 25-16,0 0 0,25-24 16,-24 24-16,-1 24 0,0-24 15,25 25-15,-25 0 0,25 0 16,0 0-16,0-1 0,0 1 15,0 0-15,0 0 16,25 0-16,0-25 0,0 24 0,-1-24 16,1 0-16,0 0 0,0 0 0,0 0 15,-1 0-15,26 0 0,-25 0 16,0-24-16,-1-1 0,1 25 16,-25-25-16,25 25 0,-25-25 0,-25 0 15,25 1-15,-25-1 16,25 0-16,-24 25 0,-1-25 0,0 25 15,0-25-15,0 25 0,1 0 0,-26 0 16,25 0-16,0 0 0,1 0 16</inkml:trace>
  <inkml:trace contextRef="#ctx0" brushRef="#br0" timeOffset="-180580.727">24557 13692 0,'-25'-25'0,"25"1"0,-25 24 16,0 24-1,0 1 1,25 0-16,-24-25 0,24 25 0,0 0 15,-25-1-15,25 1 0,0 0 0,0 0 16,0 0-16,25-1 0,-25 1 0,0 0 16,24-25-16,-24 25 0,25-25 0,0 25 15,0-25-15,0 0 16,-1 0-16,1 0 0,0-25 16,0 0-16,0 25 0,-25-25 15,24 25-15,-24-25 0,25 1 0,-25-1 16,25 0-16,-25 0 0,0 0 15,0 1-15,0-1 16,-25 0-16,25 50 31,0 0-15,0-1-16,0 1 16,0 0-16,0 0 15,0 0-15,25-1 0,-25 1 16,25-25-16,-25 25 15,25-25-15</inkml:trace>
  <inkml:trace contextRef="#ctx0" brushRef="#br0" timeOffset="-179788.215">25003 13791 0,'0'0'0,"0"-24"0,0 48 31,0 1-16,0 0-15,0 0 16,0 0-16,0-1 0,25-24 16,-25 25-16,25-25 15,-25 25-15,25-25 0,-1 0 16,1 0-16,0 0 16,0 0-16,0-25 0,-1 25 15,-24-25 1,0 1-16,0-1 15,0 0-15,0 0 16,-24 25-16,24-25 0,0 1 16,-25 24-16,25-25 0,25 25 31,-25 25-31,24-25 16,1 24-16,0 1 15,0 0-15,0 0 16,-1 0-16,-24-1 15,25-24-15,-25 25 0,0 0 32,0-50 15,0 0-32,25 25-15,-25-24 0,25-1 16,0 0-16,-1 0 0,1 25 15,-25-25-15,25 1 0,0 24 0,0 0 16,-25-25-16,24 25 0,1 0 16,0 0-16,-25 25 0,25-25 15,-25 24 1,0-48 31,-25 24-32,0 0 1,0 0-16,1 0 16,-1 24-1,25 1-15,25 0 16,-25 0-16,24 0 16,-24-1-16,25-24 0,-25 25 15,25-25-15,-25 25 0,25-25 16,-25 25-16,0 0 31,-25-25-15,0 0-1</inkml:trace>
  <inkml:trace contextRef="#ctx0" brushRef="#br0" timeOffset="-179460.98">26318 13767 0,'0'0'0,"25"0"15,-25 24-15,0 1 16,24 0 0,-24 0-16,0 0 0,0-1 15,25 1-15,-25 0 0,0 0 16,-25 0-16,25-1 15,-24 1-15</inkml:trace>
  <inkml:trace contextRef="#ctx0" brushRef="#br0" timeOffset="-179035.767">26367 13593 0,'25'0'16,"-25"25"-16,25-25 15,-25 25-15,25-1 0,0 1 16,-25 0-16,24 0 0,1 0 16,-25-1-16,25 1 0,-25 0 0,0 0 15,0 0-15,0-1 16,0 1-1,25-25 17,-25-25-17,25 25-15,-25-24 16,24-1-16,-24 0 0,25 0 16,0 0-16,0 1 0,-25-1 15,25 25-15,-1 0 16,1 0-16,-25 25 0,0-1 15,25-24-15,-25 25 0,0 0 16,0 0-16,25 0 0,-25-1 16,0 1-16,25-25 0,-25 25 0,24-25 15,-24 25-15</inkml:trace>
  <inkml:trace contextRef="#ctx0" brushRef="#br0" timeOffset="-178656.364">27707 13543 0,'0'0'0,"25"0"0,-25-24 0,24 24 0,-24-25 16,0 50-1,0-1 1,0 1-16,25 0 0,-25 0 0,0 0 15,0-1-15,0 1 0,0 0 0,0 25 16,0-26-16,0 1 0,0 0 16,0 0-16,0 0 0,0-1 15,0 1-15,0 0 16</inkml:trace>
  <inkml:trace contextRef="#ctx0" brushRef="#br0" timeOffset="-178348.026">27707 13915 0,'0'-24'0,"49"98"0,-123-173 0,99 148 0,-50-123 15,25 49 1,25 0-16,0 25 16,-1-24-16,1 24 15,0 0-15,0 0 0,-25 24 16,25-24-16,-1 0 16,1 25-16,0 0 0,0-25 15,0 0-15,-25 25 0,24-25 0,1 0 16,0 25-16,0-25 15,0 0-15,0 0 0,-1 0 16,-24-25-16,25 25 0,0-25 16,-25 0-1,0 0-15,0 1 16,-25 24-16,25-25 0,-25 25 16,1-25-16,-1 25 0,0 0 15,0 0-15,0 0 0,0 0 16,25 25-16</inkml:trace>
  <inkml:trace contextRef="#ctx0" brushRef="#br0" timeOffset="-177884.662">28327 13841 0,'0'25'0,"0"0"16,0-1 0,0 1-16,0 0 0,0 0 15,0 0-15,0-1 0,0 1 16,0 0-16,0 0 16,0 0-16,-25-1 15,0-24 1,25-24-1,-24-1 1,24 0-16,-25 0 0,25 0 16,0 1-16,0-1 0,0 0 15,0 0-15,0 0 0,0 1 16,0-1-16,0 0 0,0 0 0,25 0 16,-1 1-16,-24-1 0,25 0 0,0 0 0,0 0 15,0 1-15,-1 24 16,1-25-16,0 25 0,0 0 15,-25 25-15,25-1 16,-25 1-16,0 0 16,0 0-16,0 0 0,0-1 15,-25 1-15,25 0 0,-25-25 0,25 25 16,-25 0-16,0-25 0,25 24 0,-24-24 16,24 25-16</inkml:trace>
  <inkml:trace contextRef="#ctx0" brushRef="#br0" timeOffset="-177696.771">28600 13816 0,'0'0'16,"0"25"0,-25 0-1,25 0-15,0-1 16,0 1-16,0 0 15,-25-25 1</inkml:trace>
  <inkml:trace contextRef="#ctx0" brushRef="#br0" timeOffset="-177544.853">28625 13667 0,'0'0'0,"0"-24"0,0-1 0,0 0 0,0 0 15,0 0-15,0 50 32</inkml:trace>
  <inkml:trace contextRef="#ctx0" brushRef="#br0" timeOffset="-177312.807">28897 13717 0,'-24'0'16,"-1"0"-16,0 25 15,0-25-15,25 25 0,-25-25 16,1 24-16,-1 1 0,25 0 16,-25 0-16,25 0 0,0-1 15,0 1-15,25-25 16,-25 25-16,25-25 0,-25 25 15,24-25-15,1 0 0,0 0 0,0 0 16,0 0-16,-1 0 0,1-25 16</inkml:trace>
  <inkml:trace contextRef="#ctx0" brushRef="#br0" timeOffset="-176875.78">29418 13742 0,'0'25'16,"0"-1"0,0 1-16,0 0 15,0 0-15,0 0 0,-24-1 16,24 1-16,0 0 0,0 0 15,0 0-15,0-1 0,0 1 16,0 0-16,-25-25 16,25 25-16,-25-25 15,0 0 1,0-25-16,1 25 0,24-25 16,-25 25-16,0-25 0,0 25 0</inkml:trace>
  <inkml:trace contextRef="#ctx0" brushRef="#br0" timeOffset="-176548.567">29394 13345 0,'-25'25'16,"25"0"-1,0-1 1,0 1-16,0 0 16,25-25-16,-1 25 15,1-25-15,0 0 16,0 0-16,0 0 16,-1 0-16,1 0 0,-25-25 15,0 0-15,25 25 0,-25-25 16,-25 1-16,25-1 15,-25 25-15,1 0 16,-1 0-16,0 0 0,0 0 0,0 0 16,1 0-16,-1 0 0,-25 25 0</inkml:trace>
  <inkml:trace contextRef="#ctx0" brushRef="#br0" timeOffset="-166808.413">14362 4167 0,'0'-25'0,"-25"25"47,25-24-47,-25 24 62,0 24-31,25 1 1,0-50-1,0 1 16,0-1-32,0 0 1,-24 25-16,-1 25 31,0 0-15,25-1-1,0 1 1,25-25 15,0 0-15,-25-25 0,24 25-16,-24-24 0,0-1 15,0 0 1,-24 25 15,24 25 0,-25-25-31,25 25 16,0-1-16,0 1 16,0 0-1,25-25 1,-25-25 15,24 25-31,-24-25 16,0 1-1,0-1-15,0 0 16,-24 25 0,24 25 15,0 0-16,-25-1-15,25 1 16,0 0-16,0 0 16,0 0-1,25-25 1,-1 0 0,-24-25-1,25 25-15,-25-25 16,0 0-1,0 0-15,0 1 16,-25 24 15,25 24-15,0 1 0,-24-25-16,24 25 15,0 0-15,0 0 16,0-1-16,0 1 31,0-50 0,24 1-15,-24-1 0,0 0 15,-24 25-16,24 25 17</inkml:trace>
  <inkml:trace contextRef="#ctx0" brushRef="#br0" timeOffset="-165992.473">18529 2828 0,'0'0'0,"0"-25"16,-25 25-16,25-25 16,-25 25-1,1 25 17,-1-25-17,25 25-15,-25-25 0,25 25 16,-25-1-16,0-24 0,25 25 0,-24 0 15,24 0-15,-25 0 0,25-1 0,0 1 16,-25 0-16,25 0 16,0 0-16,25-25 0,-25 24 15,25-24-15,-1 0 16,1 0-16,0 0 0,0 0 16,0 0-16,-1 0 0,1-24 15,0 24-15,0 0 0</inkml:trace>
  <inkml:trace contextRef="#ctx0" brushRef="#br0" timeOffset="-165736.619">18802 2952 0,'0'25'32,"0"-1"-17,0 1-15,0 0 16,0 0-16,0 0 0,0-1 16,0 1-16,0 0 0,0 0 0,0 0 15,0-1-15,0 1 0,0 0 0</inkml:trace>
  <inkml:trace contextRef="#ctx0" brushRef="#br0" timeOffset="-164964.865">20786 2778 0,'0'0'0,"0"-25"15,0 1 1,0-1 15,-24 25-31,-1 0 31,25 25-31,-25-25 0,25 24 16,-25-24-16,0 0 0,25 25 0,-25 0 16,1-25-16,24 25 0,-25 0 0,25-1 15,-25 1-15,25 0 0,0 0 16,0 0-16,0-1 16,0 1-16,25 0 0,-25 0 15,25-25-15,-1 0 0,1 0 16,0 25-16,0-25 0,0 0 15,0-25-15</inkml:trace>
  <inkml:trace contextRef="#ctx0" brushRef="#br0" timeOffset="-164476.63">21010 2927 0,'24'0'15,"-24"-25"-15,25 25 32,0 0-1,-25 25-16,25-25 1,-25 25-16,0 0 16,-25-25-16,25 24 15,0 1 1,-25-25-16,25 25 16,-25-25-16,25 25 15,25-25 32,0-25-47,0 25 16,0 0-16,-1 0 0,1-25 15,0 25-15,0 0 0,0 0 16,-1-25-16,1 25 0,0 0 0,0 0 16,0-24-16,-1 24 0,1 0 0,0 0 31</inkml:trace>
  <inkml:trace contextRef="#ctx0" brushRef="#br0" timeOffset="-114337.024">3398 5879 0,'25'0'78,"0"-25"-63,0 25-15,-1 0 0,-24-25 16,25 25-16,0-25 0,0 25 0,0 0 16,-1-25-16,1 25 0,0-24 15,0 24-15,0 0 0,0-25 0,-1 25 16,1-25-16,0 25 15,-25-25-15</inkml:trace>
  <inkml:trace contextRef="#ctx0" brushRef="#br0" timeOffset="-114080.139">3721 5606 0,'0'-25'16,"25"25"15,-1 0-15,-24 25-16,25-25 16,0 25-16,0-25 15,-25 24-15,0 1 16,25 0-16,-25 0 0,0 0 15,-25-1-15,25 1 0,-25 25 0</inkml:trace>
  <inkml:trace contextRef="#ctx0" brushRef="#br0" timeOffset="-110022.994">10319 3870 0,'0'0'0,"0"24"31,-25 1-16,25 0-15,0 0 16,0 0-16,0-1 0,0 1 0,0 0 16,0 0-16,0 0 0,0-1 0,0 1 15,0 0-15,25 0 0,-25 0 16,0-1-16</inkml:trace>
  <inkml:trace contextRef="#ctx0" brushRef="#br0" timeOffset="-109847.095">10319 3597 0,'0'-25'15,"25"25"1,-25 25-16</inkml:trace>
  <inkml:trace contextRef="#ctx0" brushRef="#br0" timeOffset="-109474.524">11088 4018 0,'0'-24'0,"0"48"32,0 1-32,0 0 15,0 0-15,0 0 16,0-1-16,0 1 15,0 0-15,24 0 0,-24 0 16,0-1-16,0 1 0,0 0 16,0 0-16,0 0 15,0-1-15,-24-24 16,24 25-16,-25-25 16,0 0-16,0 0 15,0 0-15,1 0 16,-1 0-16,0 0 0</inkml:trace>
  <inkml:trace contextRef="#ctx0" brushRef="#br0" timeOffset="-109142.568">11013 3398 0,'-25'0'0,"25"25"16,0 0-1,0 0-15,0-1 32,25-24-17,-25-24-15,25 24 16,0-25-16,0 0 15,-1 0-15,-24 0 16,0 1-16,0-1 16,-24 0-16,-1 25 15,0 0-15,0 0 0,0 0 16,1 25-16,-1-25 0,0 25 0</inkml:trace>
  <inkml:trace contextRef="#ctx0" brushRef="#br0" timeOffset="-100241.072">6449 6201 0,'0'-25'156</inkml:trace>
  <inkml:trace contextRef="#ctx0" brushRef="#br0" timeOffset="-77282.891">6474 6077 0,'0'25'94,"0"0"-94,0 0 15,0-1-15,0 1 16,-25 0-16,25 0 15,0 0-15,-25-1 16,25 1 0,0 0-16</inkml:trace>
  <inkml:trace contextRef="#ctx0" brushRef="#br0" timeOffset="-76922.357">6648 6102 0,'-25'0'78,"25"25"-78,-25 0 16,25-1-1,-25-24-15,25 25 16,0 0-16,-25-25 0,25 25 16,0 0-1,0-1-15,25 1 31,0-25-31,0 0 16,0 0-16,-1 0 0,1-25 0,0 25 16,25 0-16,-26 0 0,26 0 15</inkml:trace>
  <inkml:trace contextRef="#ctx0" brushRef="#br0" timeOffset="-75337.453">13246 13841 0,'0'-25'62,"0"0"-30,-25 25-32,25-24 15,-25-1 17,25 50 46,0-1-63,-25-24-15,25 25 0,0 0 16,0 0-16,-25 0 0,25-1 16,0 1-16,-24 0 0,24 0 15,-25 0-15,25-1 16,-25 1-16</inkml:trace>
  <inkml:trace contextRef="#ctx0" brushRef="#br0" timeOffset="-74977.973">13345 13816 0,'-25'0'0,"0"25"15,1-25 1,-1 25-16,0-25 16,25 25-16,-25-25 15,25 24-15,-25-24 16,25 25-16,-25-25 15,25 25-15,0 0 16,0 0 0,25-1-16,0-24 15,0 25-15,0-25 16,0 25-16,-1-25 16,1 0-16,0 0 0,-25 25 0,25-25 15,0 0-15,-1 0 0,1 25 0,0-25 16</inkml:trace>
  <inkml:trace contextRef="#ctx0" brushRef="#br0" timeOffset="-62273.53">3274 8235 0,'-25'0'31,"25"-25"47,0 1-15,25 24-48,-25-25 1,25 25-16,0 0 16,0 0-1,-1 25 16,-24-1-15,0 1-16,0 0 16,0 0-16,0 0 15,-24-25-15,24 24 0,0 1 0,-25 0 16,25 0-16,-25 0 16,0-25-1,25 24-15,-25-24 16,25 25-1,25-50 1,0 25 15,0 0-15,0 0 0,-1 0-16,1 0 15,0 0-15,0 25 16,0-25-1,-25 25-15,0 0 16,-25 0-16,0-1 16,0 1-1,0-25-15,1 25 0,-1-25 16,0 25-16,0-25 0,0 0 16,1 0-16,-1 0 0,0 0 15,0-25-15,0 25 16,25-25-1,-24 25-15,24-25 32</inkml:trace>
  <inkml:trace contextRef="#ctx0" brushRef="#br0" timeOffset="-60432.649">6821 5928 0,'0'-24'47,"0"-1"-16,25 25 32,-25-25-63,25 25 15,0 0 1,0 25 0,-25 0-16,24-25 15,-24 24-15,0 1 0,0 0 16,0 0-16,0 0 15,0-1-15,-24-24 0,24 25 0,-25 0 16,0 0-16,0-25 16,25 25-16,-25-25 0,0 0 15,25 24 1,-24-24-16,24-24 16,-25 24-16,25-25 15,0 0 1,0 0-1,0 0 1,25 25 0,-1 0-1,1 0 1,0 25-16,0-25 16,-25 25-16,25-25 0,0 25 15,-1 0 1,1-1-16,0-24 15,-25 25-15,25-25 16</inkml:trace>
  <inkml:trace contextRef="#ctx0" brushRef="#br0" timeOffset="-60252.753">7045 6102 0</inkml:trace>
  <inkml:trace contextRef="#ctx0" brushRef="#br0" timeOffset="-57090.989">11906 9376 0,'0'-25'16,"0"1"46,-25 24-46,1 0 15,24-25 47,24 25-31,-24-25 0,25 25 0,0 0 62,-25-25-109,25 25 16,0 0 0,-1 0-1,-24 25-15,25-25 0,-25 25 16,25 0-16,-25-1 16,0 1-16,0 0 15,0 0-15,-25 0 16,25-1-16,-25-24 0,1 25 15,-1 0-15,0-25 0,0 25 16,0-25-16,1 0 16,-1 0-16,0 0 0,0 0 15,0 0-15,1 0 16,24-25-16,-25 25 16,25-25-16,-25 25 0,25-25 15,0 1-15,0-1 16,0 0-16,25 25 15,-25-25-15,25 25 0,-1 0 16,1 0-16,0 25 16,0-25-16,-25 25 0,25-25 0,-1 25 15,1-1-15,0 1 0,0 0 16,-25 0-16,25 0 0,-25-1 16,24 1-16,-24 0 15,25 0-15,-25 0 16,0-1-1</inkml:trace>
  <inkml:trace contextRef="#ctx0" brushRef="#br0" timeOffset="-56883.107">12278 9624 0,'0'25'15,"0"0"1,0 0 0,0-1-1,0 1-15,-24-25 0,24 25 16,-25 0-16,25 0 16,-25-25-16,25 24 0</inkml:trace>
  <inkml:trace contextRef="#ctx0" brushRef="#br0" timeOffset="-56261.953">12675 9376 0,'0'-49'32,"0"98"-32,25-98 0,0 49 31,0 0-16,-1 0 1,-24 24-16,25-24 0,-25 25 16,0 0-16,25-25 0,-25 25 0,0 0 15,0-1-15,0 1 0,0 0 0,0 0 16,0 0-16,-25-1 0,25 1 0,-25 0 16,25 0-16,-24-25 0,24 25 15,-25-25-15,0 24 0,0 1 16,0-25-16,1 0 15,-1 0 1,25-25 0,-25 1-16,25-1 0,0 0 15,0 0 1,25 0-16,-25 1 16,25 24-16,-1 0 15,-24 24-15,25-24 16,0 25-16,-25 0 15,25-25-15,-25 25 0,25-25 16,-25 25-16,24-25 0,-24 24 0,25-24 16,-25 25-16,0 0 15,25-25-15,-25 25 0,0 0 16,25-25 0</inkml:trace>
  <inkml:trace contextRef="#ctx0" brushRef="#br0" timeOffset="-56051.084">13097 9798 0,'0'25'16,"0"-1"-1,-25 1 1,25 0-16,0 0 15,-25-25-15,0 25 16,1-1 0,-1-24-16,0 0 0</inkml:trace>
  <inkml:trace contextRef="#ctx0" brushRef="#br0" timeOffset="-54775.039">13494 9376 0,'0'-25'16,"-25"25"15,25 25-15,-25 0-16,25 0 16,0 0-16,-25-1 0,25 1 15,0 0-15,-24 0 0,24 0 16,0-1-16,0 1 0,24 0 15,-24 0-15,25-25 16,-25 25-16,25-25 0,0 24 0,0-24 16,-1 25-16,1-25 0,0 25 0,0-25 15,0 0-15,-1 0 0,1 0 0,0 0 16,0 0-16</inkml:trace>
  <inkml:trace contextRef="#ctx0" brushRef="#br0" timeOffset="-54590.629">13717 9599 0,'-25'0'31,"25"25"-15,0 0-16,0 0 15,0 0-15,0-1 0,0 1 0,0 0 16,0 0-16,0 0 0,0-1 15,0 26-15</inkml:trace>
  <inkml:trace contextRef="#ctx0" brushRef="#br0" timeOffset="-54094.444">12477 8657 0,'-25'0'0,"0"0"15,0 0-15,1 0 0,-1 0 0,0 25 16,-25-25-16,26 24 0,-26 1 0,0-25 16,1 50-16,-1-25 0,0-1 0,1 26 15,-1 0-15,1-1 0,24 1 0,-25 0 16,25-1-16,-24 1 0,24 24 0,0-24 16,25 24-16,-25-24 0,25 24 0,0-24 15,25 24-15,-25-24 0,25-1 0,0 26 16,24-26-16,-24 1 0,25-25 0</inkml:trace>
  <inkml:trace contextRef="#ctx0" brushRef="#br0" timeOffset="-53767.212">13965 9252 0,'0'0'0,"0"-25"15,25 25-15,0 25 16,-1 0-16,1 0 0,0 0 16,-25-1-16,25 26 0,0 0 0,-1-1 15,-24 26-15,25-26 0,-25 26 0,0-1 16,-25 0-16,1 1 0,-26-1 0</inkml:trace>
  <inkml:trace contextRef="#ctx0" brushRef="#br0" timeOffset="-45138.497">11633 8756 0,'0'0'31,"0"-25"-31,25 25 16,0 0-1,0 0-15,0 0 0,-1 0 0,1 0 16,0 0-16,25 0 0,-26 25 0,26-25 15,0 0-15,-1 0 0,1 0 0,-1 25 16,26-25-16,-25 0 0,24 0 0,0 25 16,-24-25-16,24 0 0,-24 0 0,0 24 15,-1-24-15,26 25 0,-51-25 0,26 0 16,0 25-16,-26-25 0,1 0 0,25 25 16,-25-25-16,-25 25 0,24-25 15,1 0-15,-25 24 0,25-24 16,-25 25-1,0 0 79,25-25-94,0 0 16,-1 25-1,1-25-15,0 0 16,-25 25-16,0 0 63,-25-1-63,25 1 15,-25 0-15,25 0 16,-24 0-16,24-1 15,0 1-15,0 0 0,0 0 16,-25 0-16,25-1 0,0 1 0,0 25 16,0-25-16,-25-1 0,25 26 0,0-25 0,-25 24 15,25 1-15,0-25 0,-25 0 16,25 24-16,0-24 0,0 0 0,-24 24 16,24-24-16,0 0 0,-25 0 15,25 0-15,0-1 0,0 1 0,-25-25 16,25 25-16,0 0 0,0 0 15,0 0-15,0-1 0,-25 1 16,25 0-16,0 0 16,0 0-16,0-1 0,0 1 15,0 0-15,0 0 16,0 0-16,-25-25 47,25-25-32,-24 25 1,24-25-16,-25 25 0,0-25 0,0 0 16,0 25-16,-24-24 0,24 24 15,0-25-15,-24 25 0,24-25 0,-25 25 16,1-25-16,-1 25 0,0 0 0,1-25 16,-1 25-16,1-24 0,-1 24 0,0 0 15,-24-25-15,24 25 0,1 0 0,-1-25 16,0 25-16,1 0 0,-1 0 15,1-25-15,-1 25 0,0 0 0,26 0 16,-26 0-16,25 0 0,0 0 0,1 0 16,-1 0-16,0 0 0,0 0 0,0 0 15,1 0-15,-1 0 16,0 0 46,25-25-62,25 0 32,-25 1-32,0-1 15,0 0-15,25 0 0,-25 0 16,24 1-16,-24-1 0,0-25 0,25 25 16,-25-24-16,25 24 0,-25-25 0,25 1 15,-25-1-15,25 25 0,-25-24 0,0-1 16,24 25-16,-24-24 0,25 24 0,-25-25 15,25 26-15,0-1 0,-25-25 0,25 25 16,-25 1-16,24-1 0,1 0 0,-25 0 16,25 0-16,-25-24 0,25 24 0,0 0 15,-25 0-15,0 0 0,24 1 16,-24-1-16,0 0 0,0 0 16,0 0-16,25 25 0,-25-24 15,0-1-15,25 25 16,-25 25 62,0-1-78</inkml:trace>
  <inkml:trace contextRef="#ctx0" brushRef="#br0" timeOffset="-44266.739">12774 9103 0,'0'-24'15,"-24"24"-15,24-25 0,0 0 16,0 0 0,0 0-1,0 0 1,24 1-16,1-1 15,0 0-15,0 0 16,0 0-16,-1 1 16,1 24-16,0-25 0,0 25 0,-25-25 15,25 25-15,-1 0 0,1-25 0,0 25 16,0 0-16,0-25 0,-1 25 0,26 0 16,-25 0-16,0 0 0,0 0 0,-1 0 15,1 0-15,25 0 0,-25 0 0,-1 25 16,1-25-16,0 25 0,25-25 0,-26 25 15,-24 0-15,25-25 0,0 24 0,0 1 16,0 0-16,-1 0 0,-24 0 0,25-25 16,-25 24-16,25 1 0,-25 0 15,0 0-15,0 25 0,25-26 0,-25 1 16,0 0-16,0 0 0,0 0 16,0-1-16,0 1 0,25-25 15,-25 25-15,0 0 0,0 0 16,0-50 31,-25 0-16</inkml:trace>
  <inkml:trace contextRef="#ctx0" brushRef="#br0" timeOffset="-43858.974">13568 9227 0,'0'25'47,"0"0"-31,25 0-1,-25 0-15,0-1 0,25-24 16,-25 25-16,0 0 0,25-25 16,-25 25-16,0 0 0,24-25 15,-24 24-15,25-24 0,0 0 16,0 0-1,0 0-15,-1 0 0,-24-24 16,25 24-16,0-25 0,0 25 0,-25-25 16,25 0-16,-1 0 0,1 25 15,0-24-15,-25-1 0,25 0 0,0 0 16,-25 0-16,24 1 0,-24-1 16,0 0-16,-24 25 15</inkml:trace>
  <inkml:trace contextRef="#ctx0" brushRef="#br0" timeOffset="-21782.744">27583 11633 0,'0'-24'16,"25"24"0,-25-25-16,24 25 15,1 0-15,0-25 16,0 25-16,0 0 0,-1 0 15,1 0-15,0 0 0,0 0 0,0-25 16,-1 25-16,1 0 0,0 0 16,0 0-16,0 0 15</inkml:trace>
  <inkml:trace contextRef="#ctx0" brushRef="#br0" timeOffset="-21462.929">27409 11658 0,'0'0'0,"0"25"32,0 0-32,0 0 15,0-1-15,0 1 16,0 0-16,0 0 0,0 0 0,0 24 15,-25 1-15,25-25 0,0 24 0,-24 1 16,24-25-16,-25 24 0,25 1 0,-25-25 16,25 24-16,-25-24 0,0 25 0,25-25 15,-24-1-15,24 26 0,-25-25 0,25 0 16,0-1-16,0 1 0,-25-25 0,25 25 16,0 0-16,25 0 0,0-1 15,-1-24-15,-24 25 0,25-25 0,0 25 16,0-25-16,24 0 0,-24-25 0,25 25 15,-25 0-15</inkml:trace>
  <inkml:trace contextRef="#ctx0" brushRef="#br0" timeOffset="-21019.314">28129 11683 0,'0'-25'16,"24"25"15,1 0-15,0-25-16,0 25 15,-25-24-15,25 24 16,-25-25-16,0 0 16,0 0-16,-25 0 15,0 25 1,0-24-16,0 24 16,25 24-16,-24-24 0,24 25 0,-25-25 15,25 25-15,-25 0 0,25 0 0,0-1 16,-25 1-16,25 0 0,0 0 15,0 24-15,0-24 0,-25 25 0,25-25 16,0 24-16,0-24 0,0 25 0,0-26 16,0 1-16,-25 25 0,25-25 0,0-1 15,0 1-15,-24 0 0,24 0 0,-25 0 16</inkml:trace>
  <inkml:trace contextRef="#ctx0" brushRef="#br0" timeOffset="-20694.468">27980 11906 0,'0'0'0,"24"0"0,1 0 16,0 0-16,0 0 0,0 0 0,0 25 16,-1-25-16,1 25 0,0-25 15,-25 25-15,25-25 0,0 24 0,-1 1 16,-24 0-16,25 0 0,-25 0 15,0-1-15,0 1 0,0 0 16,-25 0 0,1-25-1,24-25 1,0 0-16,0 0 16,0 1-16,0-1 15,0 0-15,24 0 0,-24 0 16,25 1-16,0 24 0,-25-25 0,25 0 15,0 25-15,-1-25 0,1 25 0,0 0 16,0 0-16</inkml:trace>
  <inkml:trace contextRef="#ctx0" brushRef="#br0" timeOffset="-20338.672">28625 12055 0,'0'0'15,"0"-25"-15,-25 0 16,0 25-16,25-24 16,-25 24-16,0 0 15,25 24-15,-24-24 16,-1 25 0,25 0-16,0 0 15,0 0 1,25-25-16,-1 0 15,1 0-15,0 0 16,0 0-16,0 0 16,-25-25-16,24 25 0,-24 25 47,0-1-32,0 1 1,25-25-1</inkml:trace>
  <inkml:trace contextRef="#ctx0" brushRef="#br0" timeOffset="-19915.398">28947 12005 0,'0'-24'0,"-25"24"15,0 0 1,1 0-16,-1 24 16,0 1-16,25 0 15,-25 0-15,25 0 0,0-1 16,0 1-16,0 0 0,0 0 16,25-25-16,0 25 0,0-25 15,-1 25-15,1-25 0,0 0 16,0 0-16,0 0 0,-1-25 15,1 25-15,0 0 0,0-25 0,0 0 16,0 0-16,-1 0 0,-24 1 16,25-1-16,-25-25 0,0 25 0,0 1 15,25-26-15,-25 25 0,0-24 0,0 24 16,0 0-16,0 0 0,0 0 0,0 1 16,0-1-16,0 50 15,-25-1 1,25 1-16,-25 0 0,25 0 15,0 24-15,-24 1 0,24-25 0,0 24 16,-25 1-16,25-25 0,0 24 0,0-24 16,0 25-16,0-25 0,0 0 15,-25-1-15</inkml:trace>
  <inkml:trace contextRef="#ctx0" brushRef="#br0" timeOffset="-19675.065">29170 12080 0,'0'0'16,"25"0"-16,-25-25 0,0 0 0,25 25 15,0 0-15,0 0 16,-1 0-16,1 0 0,0 0 16,-25 25-16,25-25 0,0 0 15,-25 25-15,24-25 0,-24 25 0,25-1 16,-25 1-16,0 0 15,0 0-15,0 0 0,0 0 16,-25-1 0</inkml:trace>
  <inkml:trace contextRef="#ctx0" brushRef="#br0" timeOffset="-19371.239">29443 12030 0,'25'-25'15,"-99"298"-15,123-521 0,-24 199 0,-25 24 0,25 0 0,-25 0 16,25 0-16,-1 25 31,-24 25-31,0 0 0,0 0 16,25-25-16,-25 25 0,0-1 16,0 1-16,0 0 15,0 0-15,0 0 0,0-1 16,25 1-16,-25 0 15,0 0-15,25-25 16,0 0 0,-25-25-16,24 25 15,-24-25-15,0 0 16,0 1-16,0-1 16,0 0-16,0 0 0,0 0 15</inkml:trace>
  <inkml:trace contextRef="#ctx0" brushRef="#br0" timeOffset="-19010.889">29840 12055 0,'0'25'16,"-25"-25"-16,25 25 0,0-1 15,-25 1-15,25 0 16,-24 0-16,24 0 15,-25 0-15,25-1 16,25-24 15,-1 0-15,-24-24-16,25-1 0,0 0 16,-25 0-16,25 0 0,0 25 15,-25-25-15,24 1 0,-24-1 0,25 25 16,-25-25-16,25 0 0,-25 50 31,25-25-31,-25 25 0,0 0 16,0-1-16,0 1 0,0 0 15,0 0-15,0 0 0,0 0 0,0-1 16,-25 1-16,25 0 0,-25 0 16</inkml:trace>
  <inkml:trace contextRef="#ctx0" brushRef="#br0" timeOffset="-18403.474">30435 11981 0,'25'0'0,"-25"-25"16,0 0 15,-25 25-31,1 0 31</inkml:trace>
  <inkml:trace contextRef="#ctx0" brushRef="#br0" timeOffset="-17646.761">30857 12055 0,'0'0'0,"-25"-25"16,25 0-16,-25 25 16,1 0-1,-1 0 1,25 25-16,-25-25 0,25 25 0,-25-25 16,25 25-16,-25 0 0,25-1 15,-24 1-15,24 0 0,0 0 16,0 0-1,24-25-15,1 0 16,0-25 0,0 0-16,0 25 0,-25-25 15,24 0-15,-24 1 0,25-1 0,0 0 16,-25 0-16,0 0 0,25-24 0,-25 24 16,25 0-16,-25-24 0,24 24 0,-24-25 15,0 25-15,25 1 0,-25-26 0,25 25 16,-25 0-16,25 1 0,0-1 15,-1 25-15,1 25 16,0-1-16,0 26 0,-25-25 16,0 24-16,25-24 0,-25 25 0,0-1 15,0 26-15,0-26 0,0 1 0,0 24 16,-25-24-16,25 0 0,-25 24 16,25-24-16,-25-1 0,25 1 0,-25-25 15,25 24-15,-24-24 0,-1 25 0,25-25 16,0-1-16,-25 1 0,25 0 0,0 0 15,0 0-15,0-1 0,25-48 32,0-1-32,-1 0 0,1 25 15,-25-25-15,25 0 0,0-24 0,-25 24 16,25-25-16,-25 26 0,24-26 16,-24 25-16,0-24 0,0 24 0,0 0 15,0-25-15,0 26 0,-24-1 0,24 0 16,-25 0-16,0 0 0,0 0 15,0 25-15,25-24 0,-24 24 16,48 0 0,1 0-1,0 24-15,0-24 16,0 0-16,-1 0 0</inkml:trace>
  <inkml:trace contextRef="#ctx0" brushRef="#br0" timeOffset="-17107.575">31775 11881 0,'0'0'0,"-25"0"16,25 25-16,0 0 15,-25 0-15,25 0 16,0-1-16,-25 1 0,25 0 0,0 0 15,0 0-15,-24-1 0,24 1 16,0 0-16,0 0 0,24-25 16,-24 25-16,25-25 0,0 0 15,0 0 1,-25-25 0,25 25-16,-1-25 0,-24 0 15,25 25-15,-25-25 0,25 1 16,-25-1-16,25 25 15,-25 25 1,0-1 0,0 1-16,0 0 15,0 0-15,0 0 0,0 0 16,0-1 0,25-24-16,-25 25 0,24-25 15,1 0-15,0 0 16,-25-25-1,25 25-15,0 0 0,-25-24 16,24-1-16,-24 0 16,0 0-16,25 25 0,-25-25 0,0 0 15,0 1-15,0-1 0,0 0 16,0 0-16,-25 25 0,25-25 16,-24 25-16,-1 0 15</inkml:trace>
  <inkml:trace contextRef="#ctx0" brushRef="#br0" timeOffset="-16742.703">32221 12204 0,'0'0'0,"-25"25"32,1 0-17,24-1 1,0 1-16,0 0 16,24 0-1,1-25-15,0 0 16,0 0-1,0-25 1,-25 0-16,0 0 16,0 1-1,0-1-15,0 0 0,0 0 16,0 0-16,0 0 16,-25 25-16,25-24 0,-25-1 15</inkml:trace>
  <inkml:trace contextRef="#ctx0" brushRef="#br0" timeOffset="-16466.861">32395 12204 0,'0'0'0,"0"25"15,0 0-15,0-1 16,0 1-16,-25 0 15,25 0 1,0-50 47,25 25-63,-25-25 0,25 25 15,-25-25-15,25 1 0,-1 24 0,-24-25 16,25 0-16,0 25 0,-25-25 0,25 25 15</inkml:trace>
  <inkml:trace contextRef="#ctx0" brushRef="#br0" timeOffset="-15903.162">32767 12204 0,'0'-25'0,"-25"25"31,0 0-31,1 0 15,-1 0-15,0 0 16,25 25-16,-25-25 0,0 25 0,1 0 16,24-1-16,0 1 15,-25-25-15,25 25 0,25 0 16,-1 0-16,1-25 16,0 0-16,0 0 15,0 0-15,-1 0 0,1-25 16,0 25-16,0 0 0,-25-25 0,25 0 15,-1 25-15,1-25 0,-25 1 0,25-1 16,-25-25-16,25 25 0,-25 0 0,0-24 16,25-1-16,-25 25 0,0-24 0,0 24 15,0 0-15,0 0 0,0 1 0,0-1 16,0 50 0,-25-25-16,25 24 0,-25 1 15,25 0-15,-25 0 0,25 0 0,-25 24 16,25-24-16,-24 25 0,24-26 15,-25 26-15,25-25 0,0 0 0,-25 24 16,25-24-16,0 0 0,0 0 0,0 0 16,0-1-16,0 1 15,25-25-15,0 0 16,-1 0-16,1 0 16,0-25-16,0 25 0,-25-24 15,25 24-15,-1 0 0,-24-25 0,25 25 16,0-25-16,0 25 0,0 0 15,-25 25 1,0 0-16,-25-25 16,25 24-16,-25 1 0,0-25 15,25 25-15,-49 0 0,24-25 0,-25 25 16,25-1-16</inkml:trace>
  <inkml:trace contextRef="#ctx0" brushRef="#br0" timeOffset="2992.669">28054 12502 0,'0'-25'31,"0"50"47,0-1-78,0 1 16,0 0-16,0 0 0,0 0 0,0 24 15,0-24-15,0 0 0,-25 24 0,25-24 16,0 0-16,0 0 0,0 0 0,-25-25 15,25 24-15,0 1 0,0 0 16,0-50 0,25 25-1,-25-25-15,25 25 0,-25-24 16,25-1-16,0 0 0,0 0 16,-1 0-16,1 25 15,0 0-15,0 0 16,-25 25-16,25-25 15,-25 25-15,0 0 16,0 0-16,-25-1 16,0-24-1,0 0-15,0 0 16,1 0-16,-1 0 16</inkml:trace>
  <inkml:trace contextRef="#ctx0" brushRef="#br0" timeOffset="3785.234">28401 12824 0,'25'0'16,"0"0"0,0 0-1,0 0 1,-25-25-1,0 0 1,0 1 0,-25 24-16,25-25 0,-25 25 15,0 0 1,0 0-16,25 25 16,0-1-1,-24-24-15,24 25 0,0 0 16,24-25-16,-24 25 0,25 0 15,0-25-15,-25 24 16,25-24-16,0 0 0,-1 0 16,1 0-16,0 0 0,0-24 15,0 24-15,-1-25 0,1 0 16,0 0-16,-25 0 0,25 1 16,-25-1-16,0 0 0,25 0 0,-25 0 15,0 1-15,0-1 0,0-25 16,0 25-16,0 1 0,0-1 0,0 0 15,0 0-15,0 0 0,-25 25 16,25 25 0,0 0-16,0 0 15,0 0-15,0-1 0,0 26 0,-25-25 16,25 0-16,0-1 0,0 26 0,0-25 16,25 0-16,-25-1 0,0 1 0,25 0 15,-25 0-15,24-25 16,1 25-16,0-25 15,0 0-15,-25-25 0,25 25 0,-1 0 16,-24-25-16,25 25 0,-25-25 0,25 25 16,-25-25-16,25 1 0,-25-1 15,25 25-15,-25-25 0,0 0 16,0 50 0,0 0-1,-25-25-15,25 25 16,0-1-16,0 1 0,0 0 15,25-25 1,-25 25-16,24-25 16,1 0-16,0 0 15,-25-25-15,25 25 0,0-25 16,-25 0 0,0 1-16,0-1 15,0 0 1,0 0-16</inkml:trace>
  <inkml:trace contextRef="#ctx0" brushRef="#br0" timeOffset="4276.687">29319 12700 0,'0'25'16,"-149"-100"-16,298 125 0,-149 0 0,-25-50 15,25 24-15,0 1 16,-24-25-16,24 25 15,24-25 32,-24-25-47,25 25 0,-25-25 16,25 25-16,0-24 16,0 24-1,-1 0 1,-24 24-16,25-24 15,-25 25-15,25-25 16,0 0 0,0 0-16,-1 0 15,1 0 1,-25-25 0,0 1-1,-25 24 16,25 24-31,-24 1 16,24 0-16,0 0 16,-25 0-16,25-1 0,0 1 15,0 0-15,-25 0 0,25 0 0,0-1 16,0 1-16,-25 0 0,25 0 16,0 0-16,0-1 15,-25-24-15,25 25 16,-24-25-16</inkml:trace>
  <inkml:trace contextRef="#ctx0" brushRef="#br0" timeOffset="4529.55">30113 12626 0,'0'0'0,"0"-25"0,0 0 16,0 50 15,0 0-31,25-25 0,-25 24 16,0 1-16,0 0 0,0 0 0,0 0 16,0 24-16,0-24 0,0 0 0,0 0 15,0-1-15,-25 1 0,25 0 0,-25 0 16,25 0-16</inkml:trace>
  <inkml:trace contextRef="#ctx0" brushRef="#br0" timeOffset="4849.304">30038 12874 0,'0'0'0,"0"-25"0,25 0 15,0 25-15,-25-25 16,25 25-16,0 0 0,-1 0 15,-24 25-15,25-25 0,0 0 16,0 25-16,0 0 16,-25-1-16,25-24 0,-25 25 15,24 0-15,-24 0 16,25-25-16,-25 25 16,25-25-1,0 0 1,-25-25-1,25 25-15,-25-25 16,0 0-16,0 0 16,-25 25-16,25-24 15,-25 24-15,25-25 0,-25 25 0,0 0 16,1-25-16</inkml:trace>
  <inkml:trace contextRef="#ctx0" brushRef="#br0" timeOffset="5308.917">31179 12626 0,'0'0'0,"25"0"16,-25-25-16,0 50 31,0-1-15,0 1-16,0 0 0,0 0 0,0 24 15,0-24-15,0 0 0,0 25 16,-25-26-16,25 1 0,0 0 0,0 0 15,0 0-15,-24-1 0,24 1 16</inkml:trace>
  <inkml:trace contextRef="#ctx0" brushRef="#br0" timeOffset="5624.735">31105 12923 0,'25'-99'31,"0"322"-31,-75-347 0,75 0 0,0 124 0,-1 0 15,1 0-15,0 0 16,0 0-16,0 25 0,0 0 16,-1-25-16,1 25 0,0-25 15,0 24-15,0 1 0,-1 0 16,1 0-16,0 0 16,0-1-16,-25 1 15,25-25 1,-1-25-1,-24 1 1,0-1 0,0 0-16,0 0 15,0 0-15,0 1 32</inkml:trace>
  <inkml:trace contextRef="#ctx0" brushRef="#br0" timeOffset="6024.793">31775 12998 0,'0'24'0,"0"1"16,0 0-1,-25 0-15,25 0 0,0-1 16,-25 1-16,25 0 0,0 0 15,0 0-15,0 0 0,0-1 16,0 1-16,0-50 47,0 1-31,0-1-16,0 0 0,0 0 0,0 0 15,0 0-15,0 1 0,25-1 0,-25 0 16,0 0-16,25-24 0,-25 24 15,25 0-15,-25 0 0,24 0 0,-24 1 16,25-1-16,0 0 0,0 25 16,0 0-1,-25 25-15,24 0 0,-24-1 16,0 1-16,0 0 0,0 0 16,0 0-16,-24-1 15,24 1-15,-25 0 0,0-25 16,0 25-16</inkml:trace>
  <inkml:trace contextRef="#ctx0" brushRef="#br0" timeOffset="6287.54">32147 12898 0,'-25'0'16,"25"25"-16,-25-25 0,25 25 16,-25-25-16,1 25 0,-1 0 15,0-1-15,25 1 16,-25-25-16,25 25 0,0 0 16,0 0-16,25-25 15,-25 24-15,25-24 0,0 0 16,-1 0-16,1 0 15,0 0-15</inkml:trace>
  <inkml:trace contextRef="#ctx0" brushRef="#br0" timeOffset="6717.312">32147 12824 0,'0'0'0,"0"25"31,0 0-15,0-1-16,0 1 15,0 0-15,0 0 0,-25 0 16,25-1-16,0 1 0,0 0 0,0 0 16,-25-25-16,25 25 0,0-1 15,-25-24-15</inkml:trace>
  <inkml:trace contextRef="#ctx0" brushRef="#br0" timeOffset="6905.211">32321 12700 0,'0'0'0,"-25"-25"0,25 0 16,0 1-16,-25 24 31,25 24-16</inkml:trace>
  <inkml:trace contextRef="#ctx0" brushRef="#br0" timeOffset="7144.949">32494 12849 0,'0'-25'0,"-25"25"15,1 0-15,-1 25 16,0-25-16,25 25 0,-25-1 16,0 1-16,25 0 0,-24 0 15,24 0-15,0-1 0,0 1 16,0 0-16,24 0 0,1 0 16,0-1-16,0-24 15,0 25-15,-1-25 0,1 0 16,0 0-16</inkml:trace>
  <inkml:trace contextRef="#ctx0" brushRef="#br0" timeOffset="7452.862">33139 12973 0,'0'25'16,"0"-1"0,0 1-16,0 0 0,-25 0 15,25 0-15,0-1 16,0 1-16,0 0 0,0 0 16,-25 0-16,25 0 15,-24-25-15,24 24 16,-25-24-1,0 0-15,0 0 16,0-24-16,1 24 16,-1-25-16,0 0 15</inkml:trace>
  <inkml:trace contextRef="#ctx0" brushRef="#br0" timeOffset="7644.902">33263 12774 0,'0'0'0,"0"-24"15,0 48 48</inkml:trace>
  <inkml:trace contextRef="#ctx0" brushRef="#br0" timeOffset="8233.093">31055 13171 0,'0'0'0,"-24"0"16,-1 0 0,25 25-1,25-25 17,-1 0-32,1 0 0,0 0 15,0 25-15,24-25 0,26 25 0,-25-25 16,49 0-16,-25 25 0,25-1 0,-24-24 15,24 25-15,25 0 0,-25-25 0,0 25 16,1-25-16,-1 25 0,0-25 0,-24 24 16,24-24-16,-25 0 0,1 25 0,-1-25 15,-24 0-15,24 0 0,-49 0 0,24 0 16,-24 0-16,25 0 0,-25 0 0</inkml:trace>
  <inkml:trace contextRef="#ctx0" brushRef="#br0" timeOffset="8824.616">31527 13370 0,'0'0'0,"25"0"32,-25 25-17,0-1 1,-25 1-16,25 0 0,0 0 15,-25 0-15,25-1 0,0 1 0,-25 0 16,25 0-16,0 0 0,-25-1 0,25 1 16,-24 0-16</inkml:trace>
  <inkml:trace contextRef="#ctx0" brushRef="#br0" timeOffset="9168.946">31304 13568 0,'0'0'0,"24"-25"0,1 25 16,0 0-16,0 0 15,0 0-15,-1 0 0,1 0 0,0 0 16,-25 25-16,25-25 0,0 25 0,-1-25 16,-24 25-16,25-25 0,-25 25 0,25-25 15,-25 24-15,25-24 0,-25 25 0,0 0 16,25-25-16,-25 25 15,24-25-15,-24 25 16,25-25-16,0 0 16,0 0-1,0 0-15,-25-25 16,24 25-16,-24-25 0,25 25 16,-25-25-16,0 0 15,0 1-15,-25 24 16,25-25-16,-24 25 15,-1 0-15</inkml:trace>
  <inkml:trace contextRef="#ctx0" brushRef="#br0" timeOffset="9428.435">31973 13692 0,'-25'0'0,"25"25"15,0 0 1,0 0-16,0-1 0,-24 1 16,24 0-16,0 0 15,-25 0-15,25-1 16,0 1-16,0 0 15</inkml:trace>
  <inkml:trace contextRef="#ctx0" brushRef="#br0" timeOffset="9637.323">31924 13816 0,'49'-173'31,"-123"445"-31,99-371 0,49-99 0,-49 173 16,-25 0-16,25 25 15,-1 0 1,-24 25-16,25 0 16,-25 0-1,0-1 1,0 1-16,0 0 16,-25-25-16,25 25 15,-24-25-15</inkml:trace>
  <inkml:trace contextRef="#ctx0" brushRef="#br0" timeOffset="10125.064">31973 13593 0,'0'-25'0,"0"0"15,0 1-15,0-1 31,25 25-31,-25 25 16,0-1-16,0 1 16,25-25-16,-25 25 0,0 0 15,0 0-15,0-1 0,0 1 0,0 0 16,-25 0-16,25 0 0,0-1 0,0 1 16,-25-25-16,25 25 0,-25-25 0,25 25 15</inkml:trace>
  <inkml:trace contextRef="#ctx0" brushRef="#br0" timeOffset="10749.108">31874 13717 0,'25'0'0,"-50"0"0,50-25 0,0 25 16,-25-25-16,24 25 0,1 0 15,0 0-15,0 0 0,0 25 16,-1-25-16,1 0 0,0 0 15,0 0-15,-25 25 0,25-25 0,-1 0 16,1 0-16,0 0 16,0 0-1,-50-25-15,0 25 16,0 0 0,1 0-16,-1 0 0,25 25 0,-25-25 15,0 0-15,0 25 16,1-25-16,24 25 0,0-1 15,0 1-15,24 0 16,1-25 0,0 0-16,0 0 15,0 0-15,-1 0 16,-24-25-16,25 25 0,-25-25 16,25 25-16,-25-24 0,0-1 15,0 50 16,-25-25-31,25 24 16,0 1-16,0 0 16,0 0-16,0 0 15,25-25 1,0 0 0,0 0-1,-25-25 1,25 25-16,-25-25 0,24 25 15,-24-25-15,0 0 0,25 25 0,-25-24 16,25-1-16,-25 0 16,25 0-16,-25 50 31,0 0-31,0 0 0,0-1 16,0 1-16,-25-25 0</inkml:trace>
  <inkml:trace contextRef="#ctx0" brushRef="#br0" timeOffset="11253.335">32643 13841 0,'-25'0'31,"25"25"-31,0 0 16,-25-25-16,25 24 0,0 1 16,0 0-1,25-25 1,0 0 0,0-25-1,0 25 1,-25-25-16,24 25 15,-24-24-15,25 24 0,-25-25 16,25 25 0,-25 25-1,0-1 1,0 1 0,0 0-1,25-25 1,-25 25-1,25-25-15,-25-25 16,24 25-16,1 0 16,-25-25-16,25 25 0,-25-25 15,25 25-15,-25-24 16,0-1-16</inkml:trace>
  <inkml:trace contextRef="#ctx0" brushRef="#br0" timeOffset="12012.766">33164 13643 0,'-25'0'16,"0"24"0,25 1-16,-25-25 15,25 25-15,0 0 0,-24-25 0,24 25 16,0-1-16,-25-24 0,25 25 0,0 0 15,0 0-15,25 0 16,-1-1-16,1-24 16,0 0-1,-25-24-15,25 24 0,-25-25 16,25 25-16,-25-25 0,24 0 16,-24 0-16,25 1 15,-25-1-15,25 0 0,-25 0 16,25 0-16,-25 1 0,25-1 0,-1-25 15,-24 25-15,25 25 0,0-24 0,-25-1 16,25 25-16,0 0 0,0 0 16,-25 25-16,0-1 0,24 1 0,-24 0 15,25 0-15,-25 0 0,0 24 0,0-24 16,-25 25-16,1-26 0,24 26 0,-25-25 16,0 24-16,0-24 0,25 0 0,-25 25 15,0-26-15,25 1 0,-24-25 0,24 25 16,0 0-16,-25 0 0,25-1 15,0 1-15,25 0 16,-1-25 0,1 0-16,0-25 15,0 25-15,0-25 0,24 25 16,-24-24-16,0-1 0,0 0 0,0 0 16,-1 25-16,1-25 0,0 1 0,-25-1 15,25 0-15,-25 0 0</inkml:trace>
  <inkml:trace contextRef="#ctx0" brushRef="#br0" timeOffset="12552.824">32569 14039 0,'24'0'47,"-24"25"-31,25 0-16,-25 0 16,0 0-16,25-1 15,-25 1-15,0 0 16,0 0-16,0 0 15,0-50 17,25 25-17,0-25 1,-25 0-16,24 25 16,1 0-1,-25 25 1,25 0-1,0 0 1,0-25 0,-1 0-1,1 0 1,-25-25-16,25 25 16,-25-25-16,0 0 15,0 0 1,0 1-1,25 24-15,-25-25 16</inkml:trace>
  <inkml:trace contextRef="#ctx0" brushRef="#br0" timeOffset="12987.668">33040 14139 0,'-50'49'46,"50"-123"-46,50 99 0,-100 49 0,25-49 16,25 0 0,25-1-16,0-24 15,0 0 1,-25-24 0,25 24-1,-25-25-15,0 0 16,0 0-16,0 0 15,0 1-15,0-1 16,24 25 0,1 0-1,-25 25-15,25-25 16,-25 24-16,25-24 16,-25 25-16,0 0 15,25-25-15,-25 25 0,0 0 16,0-1-1,0-48 48,24 24-63,1 0 0,-25-25 16</inkml:trace>
  <inkml:trace contextRef="#ctx0" brushRef="#br0" timeOffset="13345.05">33536 14213 0,'0'0'16,"-25"0"-1,0 0-15,1 0 16,-1 0-16,0 0 0,0 0 0,25 25 16,-25-25-16,0 0 0,25 25 0,-24-25 15,24 24-15,0 1 16,0 0-16,24-25 15,1 0 1,0 0-16,0 0 16,0 0-16,0-25 0,-1 25 0,1-25 15,0 1-15,0-1 16,0 0-16,-25 0 16,24 25-16,-24-25 0,-24 25 31,24 25-16,-25 0-15,25 0 16,0 0-16,0-1 16,0 1-1</inkml:trace>
  <inkml:trace contextRef="#ctx0" brushRef="#br0" timeOffset="44190.53">13816 14015 0,'0'0'0,"0"-25"16,0 0-1,0 0 1,0 0 0,0 1-1,0-1 1,25 25-16,0 0 16,0 0-16,-1 25 15,1-25-15,0 24 16,0-24-16,-25 25 0,25 0 0,-1-25 15,-24 25-15,25-25 0,-25 25 0,25-25 16,-25 24-16,25-24 0,-25 25 16,25-25-16,-1 0 15,-24 25-15,25-25 0,-25-25 16,25 25-16,0 0 0,-25-25 16,25 25-16,-1-24 0,1-1 15,0 0-15,-25 0 16,25 25-16,-25-25 0,0 1 15,0-1 1</inkml:trace>
  <inkml:trace contextRef="#ctx0" brushRef="#br0" timeOffset="44611.289">13742 14362 0,'0'0'0,"-25"0"0,0-25 16,25 0-16,0 0 15,0 1 1,25 24-1,-25-25-15,25 25 0,0 0 16,-1 0-16,1 0 16,0 0-16,0 0 0,0 0 0,-25 25 15,24-25-15,1 0 0,-25 24 16,25-24-16,-25 25 0,25 0 0,0 0 16,-1 0-16,1 0 15,0-25-15,0 24 16,0-24-1,-25-24-15,24 24 0,-24-25 16,25 25-16,-25-25 16,0 0-16,25 0 0,-25 0 15,0 1-15,0-1 0,0 0 16,0 0-16,25 0 0</inkml:trace>
  <inkml:trace contextRef="#ctx0" brushRef="#br0" timeOffset="61657.308">4490 15453 0,'0'0'0,"0"-24"0,0-1 16,0 0 15,-25 50 0,25 0-15,0-1-16,0 1 16,0 0-16,0 0 0,0 0 0,0-1 15,0 1-15,0 0 0,0 0 16,-25 0-16,25-1 0,0 1 15,0 0-15,0 0 16,-25 0 0,0-25 15,25-25-31,-24 25 0,24-25 16,-25 25-16,0-25 0,0 25 0,0-25 15,1 25-15,-1-24 0,0-1 16,0 0-16,0 0 0</inkml:trace>
  <inkml:trace contextRef="#ctx0" brushRef="#br0" timeOffset="61864.823">4564 14982 0,'0'0'0,"0"-25"15,25 25 1,-25 25 0,25-25-16</inkml:trace>
  <inkml:trace contextRef="#ctx0" brushRef="#br0" timeOffset="62104.688">4862 15528 0,'0'-25'31,"25"25"-15,-1 0 0,1 0-1,0 0-15,-25 25 16,25-25-16</inkml:trace>
  <inkml:trace contextRef="#ctx0" brushRef="#br0" timeOffset="62255.113">4837 15652 0,'-25'0'16,"174"-75"-16,-273 150 0,124-75 0,25 0 31,0 0-15,-1 0-16,1-25 0,0 25 15</inkml:trace>
  <inkml:trace contextRef="#ctx0" brushRef="#br0" timeOffset="62485.05">5358 15304 0,'-25'0'0,"50"0"16,-50-24-16,25-1 15,0 50 1,0-1 0,0 1-16,0 0 0,0 0 0,0 0 15,0 24-15,0-24 0,0 0 0,0 25 16,0-26-16,0 26 0,0-25 0,-25 24 16</inkml:trace>
  <inkml:trace contextRef="#ctx0" brushRef="#br0" timeOffset="64775.463">1240 12799 0,'0'0'0,"0"-25"31,0 1-15,25 24 0,-25-25-16,25 0 15,0 25-15,-1-25 16,1 25-16,0 0 0,0 0 16,0 0-16,-25 25 15,24-25-15,-24 25 16,0 0-1,-24-1-15,-1 1 16,25 0-16,-25-25 0,25 25 0,-25 0 16,0-1-16,1 1 15,-1 0-15,0-25 0,25 25 16,0 0-16,-25-25 0,50 0 16,0 0-1,0 24-15,-1-24 16,1 0-16,0 0 0,0 0 15,0 0-15,-1 25 0,1-25 16,0 0-16,-25 25 0,25-25 16,-25 25-16,0 0 15,0-1-15,-25-24 16,0 25-16,0 0 16,1-25-16,-1 25 0,0-25 15,0 0-15,0 25 0,1-25 16,-1 0-16,0 0 0</inkml:trace>
  <inkml:trace contextRef="#ctx0" brushRef="#br0" timeOffset="65221.447">1414 12278 0,'0'0'0,"-25"0"0,0 0 0,0 0 0,1 0 16,-1 0-16,0 25 0,0-25 16,0 25-16,1 0 0,-1 0 0,0 24 15,0-24-15,0 25 0,1-1 0,-1 1 16,0-1-16,25 26 0,-25-26 0,25 26 16,0-26-16,0 26 0,0-26 0,0 1 15,0 24-15,0-24 0,25 0 0,-25-25 16,25 24-16,0 1 0,-1-25 0,26 24 15,-25-24-15,24 25 0,-24-26 0,25 1 16,-1-25-16,1 25 0,-25-25 0,24 25 16,1-25-16,0-25 0,-1 25 15,1-25-15,0 0 0,-1 1 0,1-1 16,-1 0-16,-24-25 0,25 1 0,-25-1 16,-1 1-16,1-1 0,0 0 0,-25 1 15,0-26-15,0 1 0,0 24 0,0-24 16,-25-1-16,0 1 0,1 0 0,-1 24 15,0 0-15,-25 1 0,26-1 0,-1 1 16,-25 24-16,25 0 0,-24 0 0,-1 0 16,25 25-16,-24 0 0,-1 0 0,0 0 15,26 25-15,-51 0 0,26 0 0,-1 24 16</inkml:trace>
  <inkml:trace contextRef="#ctx0" brushRef="#br0" timeOffset="68013.101">4341 16421 0,'0'25'78,"0"-1"-62,25-24-16,-25 25 0,0 0 16,0 0-16,24 0 0,-24-1 15,0 1-15,0 0 0,0 0 0,0 0 16,0-1-16,0 1 0,0 0 15,0 0-15,0 0 16,-24-25-16,-1 0 31,0 0-15,25-25-16,-25 25 0,0-25 0,1 25 16,24-25-16,-25 0 0,0 1 0,0 24 15,0-25-15,25 0 0,-24 0 0</inkml:trace>
  <inkml:trace contextRef="#ctx0" brushRef="#br0" timeOffset="68209.497">4341 16098 0,'25'25'0,"-25"0"47,24-25-32</inkml:trace>
  <inkml:trace contextRef="#ctx0" brushRef="#br0" timeOffset="68444.39">4663 16619 0,'0'0'0,"25"0"31,0 0-15,0 0-1,-25 25 1,24-25-16,-24 25 16</inkml:trace>
  <inkml:trace contextRef="#ctx0" brushRef="#br0" timeOffset="68609.325">4589 16867 0,'149'-124'31,"-298"248"-31,174-149 16,-1 25-16,1-24 15,0 24-15,0-25 16,0 25-16,-1 0 0,1-25 0,0 25 16</inkml:trace>
  <inkml:trace contextRef="#ctx0" brushRef="#br0" timeOffset="69025.087">5308 16470 0,'25'0'0,"0"0"16,-25 25-1,25-25-15,-25 25 0,24-25 16,-24 25-16,0 0 0,25-1 16,-25 1-16,0 0 0,0 0 15,-25 0-15,25-1 0,-24 1 16,24 0-16,-25 0 0,0 0 0,0-1 16,0 1-16,1 0 15,-1-25-15,0 0 0,0 0 16,0 0-16,1 0 15,24-25-15,0 0 16,-25 25 0,25-24-16,0-1 15,25 25-15,-1 0 16,-24 25-16,25-25 0,0 24 16,0-24-16,-25 25 0,25-25 15,-1 25-15,1 0 0,0 0 16,0-1-16,-25 1 0</inkml:trace>
  <inkml:trace contextRef="#ctx0" brushRef="#br0" timeOffset="69580.836">4539 17611 0,'-25'0'15,"25"25"32,25-25-47,-25 25 0,0 0 16,0 0-16,25-1 0,-25 1 15,0 0-15,0 0 0,0 0 16,0-1-16,0 1 0,0 0 16,0 0-16,0 0 15,-25-25-15,25 24 16,-25-24-16,1 0 0,-1 0 15,0 0-15,0 0 0,0 0 16,1-24-16,-1 24 0,0 0 16,25-25-16,-25 0 0,0 25 15,1-25-15</inkml:trace>
  <inkml:trace contextRef="#ctx0" brushRef="#br0" timeOffset="69765.242">4688 17462 0,'0'-24'16</inkml:trace>
  <inkml:trace contextRef="#ctx0" brushRef="#br0" timeOffset="69989.233">4936 17909 0,'25'0'31,"-25"-25"-31,25 25 0,0 0 16,-1-25-16,1 25 0,0 0 16,0 0-16</inkml:trace>
  <inkml:trace contextRef="#ctx0" brushRef="#br0" timeOffset="70163.133">5035 17959 0,'0'0'0,"0"24"0,25-48 31,0 24-31,0 0 15</inkml:trace>
  <inkml:trace contextRef="#ctx0" brushRef="#br0" timeOffset="70601.216">5507 17487 0,'0'0'16,"24"0"15,1 25-15,-25 0-16,25-25 16,-25 25-16,0 0 15,0-1-15,0 1 0,0 0 16,-25-25-16,25 25 0,-25 0 15,1-1-15,24 1 16,-25-25-16,25 25 0,-25-25 0,25 25 16,-25-25-16,25 25 0,-25-25 15,50 0 1,0 0 0,0 0-16,0 24 15,-1-24-15,1 0 16,0 0-16,0 25 15,-25 0 1,0 0-16,-25-25 0,25 25 16,-25-25-16,0 24 15,1 1-15,-1-25 0,0 25 16,0-25-16,0 0 0</inkml:trace>
  <inkml:trace contextRef="#ctx0" brushRef="#br0" timeOffset="72409.028">6276 15304 0,'0'-24'16,"0"-1"15,0 50 16,0-1-47,0 1 16,0 0-16,0 25 0,0-25 0,0 24 15,0 1-15,0-1 0,0 26 16,0-26-16,0 26 0,0-1 0,0 1 16,24-1-16,-24 0 0,0 1 0,0-1 15,0-24-15,0 24 0,0 1 0,0-1 16,-24 1-16,24-1 0,0 0 0,0-24 15,0 24-15,-25 1 0,25-1 0,0-24 16,0 24-16,-25-24 0,25 24 0,0-24 16,-25-1-16,25 1 0,0 0 0,-25-1 15,25 1-15,0 0 0,0-1 0,0 1 16,0-25-16,-24 24 0,24-24 16,0 0-16,0 24 0,0-24 0,0 0 0,0 0 15,0 0-15,-25-1 16,25 1-16,0 0 15,0 0-15,0 0 16,0-1 0,-25-24-16,25 25 15,0 0 1,-25-25 15,0 0-15,1 0-1,-1 0-15,0 0 16,0 0 0,0 0-16,1 0 0,-1 0 15,0 25-15,-25-25 0,25 0 0,1 0 16,-26 0-16,25 0 0,-24 0 0,24 0 16,-25 0-16,1 0 0,-1 0 0,0 0 15,1 0-15,-1 0 0,-24-25 0,24 25 16,1 0-16,-26-25 0,26 0 0,-1 25 15,-24-24-15,24 24 0,0-25 0,1 25 16,-1-25-16,0 25 0,1-25 0,-1 25 16,1-25-16,-1 25 0,25-24 0,-24 24 15,24 0-15,0-25 0,-25 25 0,26 0 16,-1-25-16,0 25 0,0-25 16,0 25-16,1 0 0,24-25 0,-25 25 15,0-24-15,0-1 0,25 0 16,-25 25-16,25-25 0,-24 25 0,24-25 15,-25 1-15,0-1 0,25 0 16,-25 0-16,25 0 16,0 1-1,-25-1-15,25 0 0,0 0 16,0 0-16,0 0 0,0-24 0,25 24 16,-25 0-16,0-24 0,0 24 15,0-25-15,25 1 0,-25-1 0,0 0 16,25-24-16,-25 24 0,0-24 0,0 24 15,25-24-15,-25 24 0,0-24 0,0 24 16,0-24-16,0 24 0,0-24 0,24 24 16,-24-24-16,0 24 0,0-24 0,25 24 15,-25-24-15,0 24 0,0 1 0,25-1 16,-25-24-16,0 49 0,25-25 0,-25 1 16,0-1-16,0 0 0,25 26 0,-25-26 15,0 0-15,0 26 0,0-26 0,0 25 16,0-25-16,0 26 0,0-26 0,24 25 15,-24 0-15,0 1 0,0-1 0,25 0 16,-25 0-16,0 0 0,25 1 16,-25-1-16,25 25 0,-25-25 0,25 25 15,-25-25-15,24 25 0,1 0 0,-25-25 16,25 25-16,0 0 0,0 0 0,-1-24 16,1 24-16,25 0 0,-25 0 0,-1 0 15,26 0-15,-25 0 0,24 0 0,-24 0 16,25 0-16,-25 0 0,24-25 0,1 25 15,0 0-15,-1 0 0,-24 0 0,25 0 16,-1 0-16,1 0 0,-1 0 16,1 0-16,0 0 0,-1 0 0,-24 0 0,25 0 15,-1 25-15,1-25 0,-25 0 16,24 0-16,-24 24 0,0-24 0,24 0 16,-24 25-16,0-25 0,25 0 0,-26 25 15,1-25-15,0 0 0,25 25 0,-25-25 16,-1 0-16,1 25 0,0-25 0,0 0 15,0 0-15,-1 24 0,1-24 0,0 0 16,0 0-16,0 0 0,-1 0 0,1 0 16,0 25-16,0-25 15,0 0 1,-25 25-16,24-25 16,1 25-16,-25 0 15,25-25-15,-25 24 16,25-24-16,-25 25 0,25 0 15,-1-25-15,-24 25 16,25-25-16,-25 25 0,25-25 0,-25 24 16,25-24-16,0 25 0,-1 0 15,1 0 1,0 0-16,-25 0 0,0-1 16,0 1-16,25 0 0,-25 25 0,0-1 15,0 1-15,0-1 0,0 26 0,-25-1 16,25 1-16,-25-1 0,25 25 0,-25 0 15</inkml:trace>
</inkml:ink>
</file>

<file path=ppt/ink/ink3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1-09-25T07:29:27.800"/>
    </inkml:context>
    <inkml:brush xml:id="br0">
      <inkml:brushProperty name="width" value="0.05292" units="cm"/>
      <inkml:brushProperty name="height" value="0.05292" units="cm"/>
      <inkml:brushProperty name="color" value="#FF0000"/>
    </inkml:brush>
  </inkml:definitions>
  <inkml:trace contextRef="#ctx0" brushRef="#br0">14412 4043 0,'24'-25'156,"472"-247"-78,-421 222-31,-50 50 125,49-75-109,-49 75-63,0-24 62</inkml:trace>
  <inkml:trace contextRef="#ctx0" brushRef="#br0" timeOffset="793.936">14957 3522 0,'25'0'78,"124"0"-31,-75 0 15,-49 25 1,-50 149-1,-24-125 1,24-49-1</inkml:trace>
  <inkml:trace contextRef="#ctx0" brushRef="#br0" timeOffset="1650.265">14486 3770 0,'-25'25'47,"-74"124"31,49-99-31,50-26 15,25-24 16,50 0-46,-51 0-17</inkml:trace>
  <inkml:trace contextRef="#ctx0" brushRef="#br0" timeOffset="2920.137">15503 3076 0,'0'99'62,"99"75"1,-74-150-1,-50-98-15,-99-199 16,124 248-63,-25-74 62,25 74 16,100 25-31,-51-24 16,50 123-1,-99 0 1,-99-49-1,50-26-15</inkml:trace>
  <inkml:trace contextRef="#ctx0" brushRef="#br0" timeOffset="4001.816">14635 4266 0,'-25'0'78,"-99"50"-31,25 49 15,74-24 1,75-1-1,-1-49 1,50-25-1,-74 0 1</inkml:trace>
  <inkml:trace contextRef="#ctx0" brushRef="#br0" timeOffset="4529.536">14709 4440 0,'0'25'78,"75"173"-31,-51-99 15</inkml:trace>
  <inkml:trace contextRef="#ctx0" brushRef="#br0" timeOffset="5494.264">15776 5234 0,'-25'0'32,"-74"25"-1,0 49 47,99 75-31,24-124 31,200 24-31,-125-49 31</inkml:trace>
  <inkml:trace contextRef="#ctx0" brushRef="#br0" timeOffset="6370.317">15925 5333 0,'99'-25'62,"-198"50"-62,297 0 63,-198 0-63,0 99 78,-74-100-31,49-24 15,25 25-62,74-25 78,323-49-31,-124 24 16</inkml:trace>
  <inkml:trace contextRef="#ctx0" brushRef="#br0" timeOffset="7356.349">15354 3721 0,'25'74'78,"25"199"-31,49 248-1,-74-323 17,-1-198-1,-48-99-15</inkml:trace>
  <inkml:trace contextRef="#ctx0" brushRef="#br0" timeOffset="8319.796">15255 3845 0,'0'-25'109,"0"-74"-78,49-75 16,-24 149-47,-25-24 63,25 49-32,0 24 31,49 150-15,-24 25 0,-25-125 31</inkml:trace>
  <inkml:trace contextRef="#ctx0" brushRef="#br0" timeOffset="9281.275">15280 4564 0,'0'0'0,"149"50"78,-125-26-78,1 1 0,50 149 63,-51-149-1,1-50 1,99-248-1,-25 149 1,-99 99-1</inkml:trace>
  <inkml:trace contextRef="#ctx0" brushRef="#br0" timeOffset="11123.114">17388 3373 0,'-25'0'47,"25"25"-32,0 347 63,0-322 0</inkml:trace>
  <inkml:trace contextRef="#ctx0" brushRef="#br0" timeOffset="12144.897">17264 3373 0,'25'0'156,"49"0"-109,-24 0 15,24 0 1,-49 75-1,25 24 1,-25-49-16,-25-1 15,-100-49 1,51 0-1</inkml:trace>
  <inkml:trace contextRef="#ctx0" brushRef="#br0" timeOffset="13552.705">18579 3597 0,'0'24'297,"25"249"-250,24-124 31,-74-149 0,-24-124-31,24 25 0,25 74 31</inkml:trace>
  <inkml:trace contextRef="#ctx0" brushRef="#br0" timeOffset="16548.856">20836 3473 0,'-25'0'16,"-24"0"15,-1 74 16,25 0 31,25-49-78,0 25 62,0-25-62,25 0 63,49-1-1,-24-24 1,74-74-1,-74 24 1,-50-24-16,-75 24 31,50 25-31,1 25 109,-76 0-140</inkml:trace>
  <inkml:trace contextRef="#ctx0" brushRef="#br0" timeOffset="20792.429">18207 5804 0,'148'0'140,"1316"-124"-77,-149 50-1,-1266 74 1</inkml:trace>
  <inkml:trace contextRef="#ctx0" brushRef="#br0" timeOffset="35153.716">14263 4192 0</inkml:trace>
  <inkml:trace contextRef="#ctx0" brushRef="#br0" timeOffset="37985.583">15577 4887 0,'25'0'266,"25"0"-204,-75 0 110,-99 0-109,50 0-1,74 49 32,49 1-63,1-1 32,-25-49-1,-50 0 141,0 0-140,50 0 140,0-24-141,-25-1 1,0 0-1,0 0-15,0 0 16</inkml:trace>
  <inkml:trace contextRef="#ctx0" brushRef="#br0" timeOffset="46792.445">5904 7962 0,'24'0'516,"1"0"-469,-25-25 109,0 1-94,-49 24 1</inkml:trace>
  <inkml:trace contextRef="#ctx0" brushRef="#br0" timeOffset="112744.993">5928 8012 0</inkml:trace>
  <inkml:trace contextRef="#ctx0" brushRef="#br0" timeOffset="119936.769">14287 4167 0</inkml:trace>
  <inkml:trace contextRef="#ctx0" brushRef="#br0" timeOffset="128896.398">5978 7987 0</inkml:trace>
  <inkml:trace contextRef="#ctx0" brushRef="#br0" timeOffset="171329.35">9599 8186 0,'-24'0'31,"-1"0"63,0 0-79,-99 148 48,74-73-16,50-50-32,75-1 32,-50-24-31,49 25 46,0-322 16,-247 98-15,123 174-1,50 75 16,25 99-46,124 148 30,-149-272-62,25 25 78,-1-50-78</inkml:trace>
  <inkml:trace contextRef="#ctx0" brushRef="#br0" timeOffset="172577.381">9649 8359 0,'25'0'125,"124"50"-47,-125 24-15,-98-24 15,99-50 63,24 0-79,-24 25 1,-74 74-1,-1-99 1,-49 0-17,0-50 33</inkml:trace>
  <inkml:trace contextRef="#ctx0" brushRef="#br0" timeOffset="193912.002">11063 8384 0,'25'0'62,"-1"0"-15,274-50 16,347-49-1,-571 74 1,-24 1 15</inkml:trace>
  <inkml:trace contextRef="#ctx0" brushRef="#br0" timeOffset="196032.182">11336 7764 0,'0'-25'141,"-199"-223"-95,125 99 33,49 124-17,25 50 110,-50 0-110,50 0 17,0 49-33,0-24 33,0-75 14,-24 0-77,24 0-16,0-99 62,0 100-46,0-1 31,49 0 15,-24 25 1,25 0-1,24 0 1,-49 0-1</inkml:trace>
  <inkml:trace contextRef="#ctx0" brushRef="#br0" timeOffset="210081.588">16867 7541 0,'0'24'63,"0"1"-63,99 248 78,-99-248-78,25 74 62</inkml:trace>
  <inkml:trace contextRef="#ctx0" brushRef="#br0" timeOffset="211245.923">17115 7615 0,'0'25'63,"50"49"-1,-25-49 1,24-25-1,50 25 1,-49-25-16,-25 0-47,0-149 78,-25 124-78,0 0 16,-50-24 30,25 49 17,-49 0-1,-25 49 1,49-24-1,25-25-46</inkml:trace>
  <inkml:trace contextRef="#ctx0" brushRef="#br0" timeOffset="211912.142">16470 7441 0,'75'-24'109,"98"-26"-93,720-198 46,-744 223 16,-149 0-31,-49 25-31</inkml:trace>
  <inkml:trace contextRef="#ctx0" brushRef="#br0" timeOffset="213160.217">16446 6747 0,'24'-25'156,"175"0"-109,-50-24 16,-149 73 155,24 51-155,26 173 15,-25-149-16</inkml:trace>
  <inkml:trace contextRef="#ctx0" brushRef="#br0" timeOffset="213768.87">16619 7045 0,'25'-25'78,"99"-25"-47,25 1 32,-124 49-1</inkml:trace>
  <inkml:trace contextRef="#ctx0" brushRef="#br0" timeOffset="-192944.473">5730 15528 0,'25'0'15,"24"25"48,-24-25-1,322-174 1,-49 25-1,-224 124 1</inkml:trace>
  <inkml:trace contextRef="#ctx0" brushRef="#br0" timeOffset="-192084.964">5879 16570 0,'0'49'62,"25"1"1,272-298-1,-49 74 1,-223 174-1,-25-25-30</inkml:trace>
  <inkml:trace contextRef="#ctx0" brushRef="#br0" timeOffset="-187184.11">9103 15925 0,'-24'99'16,"-51"298"15,25-174 47,50-273 16</inkml:trace>
  <inkml:trace contextRef="#ctx0" brushRef="#br0" timeOffset="-186149.558">8905 15875 0,'25'-25'63,"173"-49"-16,25 74 31,-99 49-31,-49 1 31,-75 24-31,-124 50 15,-25-99 16,124-25-15</inkml:trace>
  <inkml:trace contextRef="#ctx0" brushRef="#br0" timeOffset="-185641.724">10046 15627 0,'-149'198'63,"199"720"15,99-719-16,74-274-15</inkml:trace>
  <inkml:trace contextRef="#ctx0" brushRef="#br0" timeOffset="-184448.36">10319 16173 0,'74'347'63,"-49"-273"-1,-124-371 1,74-51 15,124 299-31,75 98 15,-125 75 1,-197 25 15,98-149-16,75 0 1,124 75-32,-50 49 47,-124-50-31,-322-74 15,248-25 1,74 25-16</inkml:trace>
  <inkml:trace contextRef="#ctx0" brushRef="#br0" timeOffset="-182695.755">10889 16222 0,'-25'0'47,"1"149"15,98-50 1,-49-99-1,49-273 1,-74 249-16,99 172 31,-24-48-31,-75-125 31,0-25-78,99-123 47,-74 148-32,99 74 48,-50 100-1,-74-124 1,50-124-1,-50 74 1,124 149-1,-99-124-62,49 50 63,-49-75-32,0-223 0,-50 0 32,0 223-1,25 149 1,99 174-1,-49-249 1,-25-74-1</inkml:trace>
  <inkml:trace contextRef="#ctx0" brushRef="#br0" timeOffset="-182040.524">11981 16049 0,'-25'-25'62,"-25"124"-15,50 0 31,25-74-15,173-25-1,-98 0-15,-51 0-16</inkml:trace>
  <inkml:trace contextRef="#ctx0" brushRef="#br0" timeOffset="-181505.838">12303 16321 0,'25'0'47,"25"-24"31,-26 24-78,76 0 47,-76 0-31,26 24 46,-50 51-31</inkml:trace>
  <inkml:trace contextRef="#ctx0" brushRef="#br0" timeOffset="-181118.308">12502 16520 0,'24'0'109,"125"0"-77,25 0 46,-149 0-47</inkml:trace>
  <inkml:trace contextRef="#ctx0" brushRef="#br0" timeOffset="-180666.569">12973 16272 0,'0'49'62,"0"150"1,0-174-1,25-25-15</inkml:trace>
  <inkml:trace contextRef="#ctx0" brushRef="#br0" timeOffset="-180063.602">12898 15825 0,'25'0'47,"149"248"15,-125 199 1,-49-323-1,-49-99 1,24-25-17</inkml:trace>
  <inkml:trace contextRef="#ctx0" brushRef="#br0" timeOffset="-178262.753">12824 17165 0,'25'0'62,"0"0"-46,49 0 31,0 74 15,-74 75 1,-148-75-1,48-49 1,76-25-1,-1 0 1,25-25-1,0 1-15,49 24 31,51 49-31,-26 26 15,-49-75 63,24-100-109</inkml:trace>
  <inkml:trace contextRef="#ctx0" brushRef="#br0" timeOffset="-177000.806">12799 17884 0,'0'-25'109,"25"25"-78,25 0 16,-26 0 16,-48 50-1,-1-25-62,-25 0 63,75-25 30,0 0-77,99 49 62,-99 50-31,-125-49 15,-73-25 17,148-25-33,-25 0 17</inkml:trace>
</inkml:ink>
</file>

<file path=ppt/ink/ink3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1-09-24T08:48:20.386"/>
    </inkml:context>
    <inkml:brush xml:id="br0">
      <inkml:brushProperty name="width" value="0.05292" units="cm"/>
      <inkml:brushProperty name="height" value="0.05292" units="cm"/>
      <inkml:brushProperty name="color" value="#FF0000"/>
    </inkml:brush>
  </inkml:definitions>
  <inkml:trace contextRef="#ctx0" brushRef="#br0">26070 3919 0,'-25'0'16,"25"-25"-16</inkml:trace>
  <inkml:trace contextRef="#ctx0" brushRef="#br0" timeOffset="1827.995">27682 3398 0,'0'-25'16,"0"50"31</inkml:trace>
  <inkml:trace contextRef="#ctx0" brushRef="#br0" timeOffset="2046.922">28302 3919 0,'0'0'0,"0"25"47,0 0-31</inkml:trace>
  <inkml:trace contextRef="#ctx0" brushRef="#br0" timeOffset="2230.991">28377 4862 0,'0'0'0,"-25"25"0,25-1 0,-25 1 15,25 0 1,-25-25-16,0 25 15,1-25-15,-1 0 16</inkml:trace>
  <inkml:trace contextRef="#ctx0" brushRef="#br0" timeOffset="2415.884">27136 4936 0,'0'0'16,"-24"0"-16,-1 0 15</inkml:trace>
  <inkml:trace contextRef="#ctx0" brushRef="#br0" timeOffset="2587.786">26863 4539 0,'-24'-25'0,"24"1"16,0-1-16,-25 0 15</inkml:trace>
  <inkml:trace contextRef="#ctx0" brushRef="#br0" timeOffset="2787.497">26938 3969 0,'0'0'0,"0"-25"16,0 0-1,0 0-15,0 1 16,-25 24-16,25-25 16,0 0-16</inkml:trace>
  <inkml:trace contextRef="#ctx0" brushRef="#br0" timeOffset="2955.398">27310 3870 0,'0'0'16,"25"0"-16,-25 24 0,25 1 15,-25 0-15,24-25 16,-24 25-16,25-25 15,-25 25-15</inkml:trace>
  <inkml:trace contextRef="#ctx0" brushRef="#br0" timeOffset="3144.295">27856 4514 0,'-25'0'0</inkml:trace>
  <inkml:trace contextRef="#ctx0" brushRef="#br0" timeOffset="5031.465">30386 2381 0,'0'-25'16,"0"1"-16,0-1 31,0 0-15,-25 25-16,25 25 15,-25-25 17,25 25-32,-25-25 0,1 24 15,-1 1-15,0 0 0,25 0 16,-25 0-16,0-1 15,25 1-15,0 0 0,0 0 0,0 0 16,0-1-16,25-24 0,-25 25 16,25-25-16,-25 25 0,25-25 0,0 25 15,-1-25-15,1 0 0,0 0 16,0 0-16,0 0 0,-1 0 0,1 0 16</inkml:trace>
  <inkml:trace contextRef="#ctx0" brushRef="#br0" timeOffset="5179.447">30634 2604 0,'0'25'63,"0"0"-63,0 0 15,0 0-15</inkml:trace>
  <inkml:trace contextRef="#ctx0" brushRef="#br0" timeOffset="5807.679">32643 2282 0,'0'0'0,"0"-25"16,-25 25 0,25-25-16,-25 25 15,1 25 1,-1 0-1,0 0-15,25 0 16,-25-1-16,25 1 0,-25 0 16,25 0-16,0 0 15,0-1-15,0 1 16,0 0-16,0 0 16,25-25-16,0 25 15,0-25-15,0 0 0</inkml:trace>
  <inkml:trace contextRef="#ctx0" brushRef="#br0" timeOffset="6219.816">32891 2555 0,'25'0'15,"0"0"32,-1 0-31,-24 25 0,0-1 15,-24-24-31,24 25 15,-25 0 1,25 0 0,-25-25-16,25 25 15,25-25 17,0 0-17,-1 0 1,1 0-16,-25-25 0,25 25 15,0 0-15,0 0 0,-1 0 0</inkml:trace>
  <inkml:trace contextRef="#ctx0" brushRef="#br0" timeOffset="15306.825">27335 3994 0,'0'24'15,"0"1"16,25-25-15,-1 0 0,1 0-1,0-25-15,0 25 16,-25-24 0,0-1 30,-25 25-46,0 0 16,25 25 0,-25-25-1,50 0 17</inkml:trace>
  <inkml:trace contextRef="#ctx0" brushRef="#br0" timeOffset="16539.472">28327 4961 0,'-25'0'15,"25"25"1,25 0 15,0-25-15,0 0-1,-1 0-15,-24-25 16,25 25-16,-25-25 16,-25 25 15,1 0-16,-1 0 1,50 0 47,-1-25-32,-48 0 16,-1 25-32,0 0 1,0 0-16,25 25 16,-25-25-16</inkml:trace>
  <inkml:trace contextRef="#ctx0" brushRef="#br0" timeOffset="22038.842">27781 3398 0,'-25'0'109,"25"25"-93,-24-25-16,24 25 0,-25 0 16,0-1-16,0 1 0,0 0 15,1-25-15,-1 25 0,25 0 16,-25-1-16,0 1 0,0-25 0,25 25 15,-24 0-15,-1-25 0,0 25 0,0 0 16,0-1-16,25 1 16,0 0-1</inkml:trace>
  <inkml:trace contextRef="#ctx0" brushRef="#br0" timeOffset="22307.65">27384 3572 0,'-24'25'0,"24"-1"16,0 1-16,-25 0 0,25 0 15,-25 0-15,25 0 0,0-1 0,-25 1 16,25 0-16,-25 0 0,25 0 16,0-1-16,0 1 0,0 0 15,25-25-15,0 0 16,0 0 0,0 0-16,-25-25 0,24 25 15,1-25-15,0 1 0,0-1 0</inkml:trace>
  <inkml:trace contextRef="#ctx0" brushRef="#br0" timeOffset="22619.88">27806 3274 0,'25'0'79,"0"0"-64,-1 25-15,1-25 0,0 0 16,0 0-16,-25 25 0,25 0 15,-25-1-15,0 1 0,24 0 16,-24 0-16,0 24 0,-24-24 16,24 0-16,-25 25 0,0-26 0</inkml:trace>
  <inkml:trace contextRef="#ctx0" brushRef="#br0" timeOffset="26927.741">29270 3200 0,'-25'0'0,"25"25"46,-25-25-46,25 24 0,0 1 16,0 0-16,0 0 0,0 0 16,0-1-16,0 1 0,0 0 0,-25 0 15,25 0-15,0-1 0,0 1 0,0 0 16,0 0-16,-25 0 16,25-1-16</inkml:trace>
  <inkml:trace contextRef="#ctx0" brushRef="#br0" timeOffset="27163.947">29220 3249 0,'0'-24'0,"0"48"0,0-73 16,0 24-16,0 0 0,0 0 0,0 1 16,0-1-16,0 0 0,25 0 15,0 25 1,-1 0-16,1 0 15,-25 25-15,25-25 0,-25 25 16,25 0-16,-25-1 16,0 1-16,0 0 0,0 0 15,0 0-15,0-1 0,-25 1 16,25 0-16,-25 0 0,0 0 16,25-1-16,-24 1 0</inkml:trace>
  <inkml:trace contextRef="#ctx0" brushRef="#br0" timeOffset="27343.844">29418 3572 0,'0'0'0,"0"25"15,0-1 1,0 1-16,-24 0 15,24 0-15,0 0 0</inkml:trace>
  <inkml:trace contextRef="#ctx0" brushRef="#br0" timeOffset="29543.765">30411 3299 0,'0'-25'15,"0"0"1,0 50 31,0 0-31,24 0-16,-24 0 15,0-1-15,0 1 0,0 0 16,0 0-16,25 0 0,-25-1 15,0 1-15,0 0 0,0 0 16,0 0-16,0-50 63,0 0-48,0 0-15,-25 0 0,25 1 16,0-1-16,0 0 0,0 0 15,0 0-15,-24 25 0,24-24 0,0-1 16,0 0-16,-25 25 16,25 25-1,0 0-15,0-1 16,0 26-16,0-25 0,0 0 0,0-1 16,0 1-16,25 0 0,-25 0 0</inkml:trace>
  <inkml:trace contextRef="#ctx0" brushRef="#br0" timeOffset="30312.34">32891 3200 0,'-25'0'0,"0"0"15,25 25 1,-24-25-16,24 24 0,-25 1 16,0 0-16,25 0 0,-25 0 15,25-1-15,-25-24 0,25 25 0,0 0 16,0 0-16,0 0 0,0-1 16,0 1-16,0 0 15,25-25-15,-25 25 0,25-25 0,0 0 16,0 0-16,-1 0 0,1 0 15,0 0-15,0 0 0,0 0 0,-1 0 16,-24-25-16,25 25 0,0-25 0,0 25 16,-25-25-16,25 25 0,-25-24 15,0-1-15,0 0 0,0 0 0,-25 0 16,25 1-16,-25-26 0,0 25 0,0 25 16,1-25-16,-1 1 0,0 24 0,0-25 15,-24 25-15,-1 0 0,25 25 0,-49-25 16</inkml:trace>
  <inkml:trace contextRef="#ctx0" brushRef="#br0" timeOffset="31803.42">29493 3696 0,'0'-25'15,"-25"25"63,25 25-62,0 0 15,0 0-31,0-1 16,0 1-1,0 0 17,0-50-1,0 0 16,0 1-32,0-1 1,0 0 0,0 0-1,0 50 17,-25 0-32,25 0 0,0-1 15,0 1-15,0 0 0</inkml:trace>
  <inkml:trace contextRef="#ctx0" brushRef="#br0" timeOffset="33106.529">30138 5680 0,'0'0'0,"-25"0"15,25-25-15,-25 25 0,50 0 47,0 25-47,-1-25 0,26 0 0,25 0 16,-26 0-16,50 0 0,1 25 0,-1-25 15,25 0-15,0 0 0,25 0 0,-1 0 16,1 25-16,0-25 0,25 0 0,-25 25 16,-1-25-16,1 24 0,0-24 0,0 0 15,25 25-15,-50-25 0,0 0 0,-25 25 16,0-25-16,0 0 0,0 0 0,1 0 15,-26 0-15,1 0 0,-26 25 0,1-25 16,-25 0-16,24 0 0</inkml:trace>
  <inkml:trace contextRef="#ctx0" brushRef="#br0" timeOffset="34019.813">30485 7020 0,'0'25'47,"25"-25"-32,0 0-15,-1 0 16,26 0-16,0 0 0,-1 0 0,26-25 16,-1 25-16,25 0 0,0 0 0,1 0 15,-1 25-15,25-25 0,0 0 0,0 24 16,0-24-16,0 0 0,0 25 0,0-25 16,0 25-16,0 0 0,0-25 0,0 25 15,25-1-15,-75-24 0,26 25 16,-1-25-16,-25 0 0,1 25 0,-26-25 15,26 0-15,-26 0 0,-24 0 0,25 0 16,-25 0-16,24 0 0,-24 0 16,0 0-16,-50 0 15,0 0 1</inkml:trace>
  <inkml:trace contextRef="#ctx0" brushRef="#br0" timeOffset="47797.59">2828 5308 0,'49'422'1094</inkml:trace>
  <inkml:trace contextRef="#ctx0" brushRef="#br0" timeOffset="50575.554">2952 5333 0,'0'-25'16,"-25"25"0,25 25 15,0 0 16,0 0-32,0-1 1,0 1-16,0 0 16,0 0-16,0 0 15,-25-1-15,25 1 16,0 0-16,0 0 0,0 0 15,0-1-15,0 1 0,0 0 16,0 0-16,0 0 0,0-1 16,0 1-16,0 0 0,0 0 15,0 0-15,0 0 0,0-1 16,0 1-16,0 0 0,0 0 16,0 0-16,0-1 15,0 1-15,0 0 0,0 0 16,0 0-16,0-1 15,0 1-15,0 0 0,0 0 0,-25 0 16,25-1-16,0 1 0,0 0 16,0 0-16,-24 0 0,24-1 0,0 1 15,0 0-15,0 0 0,0 0 16,0-1-16,0 1 0,-25 0 0,25 0 16,0 0-16,0-1 0,0 1 15,0 0-15,-25 0 0,25 0 0,0-1 16,0 1-16,0 0 0,0 0 15,0 0-15,0 0 0,-25-25 0,25 24 16,0 1-16,0 0 0,0 0 0,0 0 16,0-1-16,0 1 0,-25 0 0,25 0 15,0 0-15,0-1 0,0 1 0,0 0 16,-24 0-16,24 0 0,0-1 16,0 26-16,0-25 0,0 0 0,0-1 15,0 1-15,0 25 0,-25-25 0,25-1 16,0 1-16,0 0 0,0 0 0,-25 0 15,25 24-15,0-24 0,0 0 0,0 0 16,0 24-16,0-24 0,0 0 0,0 0 16,0 24-16,-25-24 0,25 0 0,0 25 15,0-26-15,0 1 0,0 0 0,0 25 16,0-26-16,0 1 0,0 25 0,0-25 16,-25-1-16,25 1 0,0 25 0,0-25 15,0-1-15,-25 1 0,25 0 0,0 0 16,0 24-16,0-24 0,0 0 15,-24 25-15,24-26 0,0 1 0,-25 0 16,25 0-16,0 24 0,0-24 0,-25 0 16,25 0-16,0 0 0,-25-1 15,25 1-15,0 0 0,0 0 0,-25-25 16,25 25-16,0 0 0,0-1 16,0-48 30</inkml:trace>
  <inkml:trace contextRef="#ctx0" brushRef="#br0" timeOffset="51791.522">2927 5308 0,'25'25'141,"0"-25"-141,-1 0 0,1 0 16,0 25-16,0-25 0,0 0 0,-1 25 15,26-25-15,-25 0 0,24 24 0,1-24 16,-25 0-16,24 25 0,1-25 0,0 0 16,24 0-16,-24 0 0,-1 0 0,26 0 15,-26 0-15,26 0 0,-26 0 0,26 0 16,-26 0-16,26 0 0,-26 0 15,26 0-15,-1 0 0,-24 0 0,24 0 16,1 25-16,-26-25 0,26 0 0,-26 0 16,26 0-16,-26 25 0,26-25 0,-26 0 15,26 0-15,-26 25 0,26-25 0,-26 0 16,26 24-16,-26-24 0,26 0 0,-26 25 16,1-25-16,24 0 0,-24 25 0,0-25 15,24 0-15,-24 25 0,-1-25 0,1 0 16,0 25-16,-1-25 0,1 0 0,-1 24 15,1-24-15,0 25 0,-1-25 0,1 25 16,-1-25-16,1 25 0,0-25 0,-1 25 16,1-25-16,-1 0 0,1 0 15,0 24-15,-1-24 0,26 0 0,-26 0 16,1 0-16,0 0 0,-1 25 0,26-25 16,-26 0-16,1 0 0,-1 0 0,1 0 15,0 0-15,-1 0 0,-24 0 0,25 25 16,-1-25-16,1 0 0,-25 0 0,24 0 15,-24 0-15,0 0 0,0 0 0,24 0 16,-24 0-16,0 0 0,0 0 16,-1 0-16,1 25 0</inkml:trace>
  <inkml:trace contextRef="#ctx0" brushRef="#br0" timeOffset="54521.14">2530 9426 0,'0'-25'0,"0"0"31,0 0 0,25 25-15,0 0 93,-25 25-109,24-25 0,1 0 16,0 0-16,0 25 0,25-25 15,-26 0-15,1 0 0,25 0 0,-1 0 16,-24 0-16,25 25 0,-1-25 0,1 0 16,-25 0-16,24 0 0,1 0 0,0 0 15,-1 0-15,1 25 0,24-25 0,-24 0 16,-1 0-16,26 0 0,-26 0 0,26 0 16,-25 24-16,24-24 0,0 0 15,-24 0-15,24 25 0,1-25 0,-26 0 16,26 25-16,-26-25 0,26 25 0,-1-25 15,-24 0-15,24 25 0,-24-25 0,24 24 16,-24-24-16,-1 25 0,26-25 0,-25 0 16,24 25-16,-24-25 0,-1 25 0,26-25 15,-1 25-15,-24-25 0,24 24 0,0 1 16,1-25-16,-1 25 0,1-25 0,-1 25 16,0-25-16,1 25 0,-1-25 0,1 24 15,-1-24-15,25 25 0,-24-25 0,-1 25 16,1-25-16,-1 0 0,0 25 0,-24-25 15,24 0-15,1 0 0,-26 25 16,26-25-16,-1 0 0,-24 0 0,0 0 16,24 0-16,-24 24 0,-1-24 0,1 0 15,-25 0-15,24 0 0,1 0 0,-25 0 16,-1 0-16,26 0 0,-25 0 0,0 0 16,-1 25-16,1-25 0,0 0 0,0 0 15,24 0-15,-24 0 0,0 0 0,0 0 16,0 0-16,-1 25 0,1-25 15,0 0-15,0 0 0,0 0 16,-1 0-16,1 0 16,-50 0 15</inkml:trace>
  <inkml:trace contextRef="#ctx0" brushRef="#br0" timeOffset="56981.366">7640 5779 0,'25'0'16,"-1"25"-16,1-25 16,0 0-1,0 0-15,0 0 16,-1 0-16,1 0 15,0 0-15,-25 25 16,25-25-16,0 0 0,-1 0 16,1 0-16,0 0 15,0 0-15,0 0 16,0 0-16,-1 0 0,1 0 16,0 0-16,0 25 0,0-25 15,-1 0-15,1 0 0,0 0 16,0 0-16,0 0 0,-1 0 15,1 0-15,-25 25 16,25-25-16,0 0 0,0 0 16,-1 0 15,-24 25 31,0-1-30,0 1-17,-24-25-15,24 25 0,0 0 16,0 0-16,0-1 16,0 1-16,0 0 15,0 0-15,-25 0 16,25-1-16,0 1 15,0 0-15,-25-25 0,25 25 16,0 0-16,0-1 0,0 1 16,0 0-16,-25 0 0,25 0 0,0-1 15,0 1-15,0 0 0,0 0 16,0 0-16,0-1 0,-25-24 0,25 25 16,0 0-16,0 0 0,0 0 0,0-1 15,0 1-15,0 0 0,0 0 16,0 0-16,-24-1 0,24 1 15,0 0-15,0 0 0,0 0 0,0 0 16,-25-1-16,25 1 0,0 0 0,0 0 16,0 0-16,-25-1 0,25 1 15,0 0-15,0 0 0,-25 0 0,25-1 16,0 1-16,0 0 0,0 25 0,0-26 16,0 1-16,-25 0 0,25 0 15,0 0-15,0-1 0,0 1 0,0 0 16,0 0-16,0 0 0,0-1 0,-24 1 15,24 0-15,0 0 0,0 0 16,0-1-16,0 1 0,-25 0 0,25 0 16,0 0-16,0-1 0,0 1 0,0 0 15,0 0-15,-25 0 0,25-1 0,0 1 16,0 0-16,0 0 0,0 0 0,0 0 16,0-1-16,0 1 0,0 0 15,0 0-15,0 0 0,0-1 0,0 1 16,0 0-16,0 0 0,0 0 15,0-1-15,0 1 0,0 0 0,0 0 16,-25 0-16,25-1 0,0 1 16,0 0-16,0 0 0,0 0 0,0-1 15,0 1-15,0 0 0,0 0 0,0 0 16,0-1-16,0 1 0,0 0 0,0 0 16,0 0-16,0-1 0,-25 1 0,25 0 15,0 0-15,0 0 0,0-1 0,0 1 16,0 0-16,0 0 0,0 0 15,0 0-15,0-1 16,0 1-16,0 0 0,0 0 16,25-25-16,-25 25 0,0-1 0,0 1 15,0 0-15,0 0 16,0 0-16,0-1 16,0 1-16,0 0 0,-25-25 15,25 25-15,0 0 16,0-1-1,0 1-15,0 0 16,0 0 0,0 0-16,-24-1 15,24 1 1,0 0 0,0 0-1,-25-25-15,25 25 31,0-1-15,0 1 0,0 0 15,0 0-15,0 0-1,-25-1 16,25 1 1,0 0-1,-25-25-15,25 25-1,-25-25 79,0 0-63,25 25-31,-24-25 16,-1 0-16,0 0 15,0 24-15,0-24 0,-24 0 0,24 0 16,-25 0-16,1 0 0</inkml:trace>
  <inkml:trace contextRef="#ctx0" brushRef="#br0" timeOffset="60005.575">5085 4068 0,'25'0'15,"-25"-25"-15,-25 25 47,0 0 0,0 0-31,1 0-16,24-25 0,-25 25 0,0 0 15,0 0-15,25 25 16,-25-25-16,1 0 0,-1 25 16,0-25-16,0 25 0,0-25 0,0 25 15,25-1-15,-24 1 0,-1-25 0,0 25 16,0 25-16,25-26 0,-25 1 0,1 0 16,24 0-16,0 24 0,-25-24 0,25 0 15,0 0-15,0 24 0,0-24 0,0 0 16,0 0-16,25 0 0,-25-1 0,24 1 15,-24 0-15,25 0 0,0-25 0,0 25 16,0-25-16,-1 24 0,1-24 0,25 25 16,-25-25-16,0 0 0,24 0 15,-24 0-15,25-25 0</inkml:trace>
  <inkml:trace contextRef="#ctx0" brushRef="#br0" timeOffset="60821.666">5308 3845 0,'0'0'0,"0"-25"0,0 0 15,25 25 1,-25 25 0,0 0-1,0 0 1,25-1-16,-25 1 0,0 0 15,0 0-15,0 0 16,0-1-16,0 1 16,25-25-16,-1 0 62,-24-25-62,0 1 16,25-1-16,-25 0 15,25 25-15,-25-25 0,25 0 16,0 25 0,-1 0-16,1 0 15,0 25 1,0-25-16,0 25 16,-1-25-16,1 25 15,0-25 1,0 0-16,0 0 15,-25-25 1,24 25-16,-24-25 16,0 0-16,0 1 15,-24-1-15,24 0 16,0 0-16,-25 25 0,25-25 0,0 1 16,-25 24-16,25-25 0,-25 25 15,25-25-15,-25 25 16</inkml:trace>
  <inkml:trace contextRef="#ctx0" brushRef="#br0" timeOffset="61149.55">6028 3746 0,'0'0'0,"0"24"63,0 1-48,0 0-15,0 0 16,0 0-16,0-1 0,0 1 0,0 0 15,0 0-15,0 0 0,0-1 16,0 1-16,0 0 0,0 0 16,0 0-1</inkml:trace>
  <inkml:trace contextRef="#ctx0" brushRef="#br0" timeOffset="61388.924">5854 3646 0,'25'0'47,"0"0"-47,-1-25 15,26 25-15,-25 0 0,0-24 16,-1 24-16,26 0 0,-25 0 0,0-25 16,-1 25-16,1 0 0,0 0 15,-25-25-15,25 25 0,0 0 0</inkml:trace>
  <inkml:trace contextRef="#ctx0" brushRef="#br0" timeOffset="70181.306">1910 5482 0,'0'0'0,"0"-25"16,0 50 15,0 0-15,0-1 0,0 1-16,0 0 15,0 0-15,0 0 0,0-1 0,0 1 16,0 0-16,0 0 0,0 0 15,-25-1-15,25 1 0,0 0 16,0 0 0,0-50-1,25 25 1,-25-25-16,25 25 16,0-25-16,-1 1 15,-24-1-15,25 25 0,-25-25 0,25 0 16,-25 0-16,25 25 15,-25 25 17,25-25-32,-25 25 15,24-25-15,-24 25 16,25-25-16,-25 25 16,25-25-16,0 0 15,0 0 1,-25-25-16,24 25 0,1-25 15,-25 0 1,25 25-16,-25-25 0,0 1 16,0-1-16,0 0 15,-25 0-15,25 0 16,0 1-16,-25 24 0,25-25 0,-24 25 16,24-25-16,-25 25 15</inkml:trace>
  <inkml:trace contextRef="#ctx0" brushRef="#br0" timeOffset="70413.33">2456 5631 0,'0'24'16,"0"1"0,0 0-16,-25-25 0,25 25 15,0 0-15,-25-1 16,25 1 0</inkml:trace>
  <inkml:trace contextRef="#ctx0" brushRef="#br0" timeOffset="71033.32">2009 6127 0,'0'25'31,"0"-1"-16,0 1-15,0 0 16,0 0-16,0 0 16,0-1-16,0 1 15,25-50 32,-25 1-31,25 24-16,-25-25 15,25 25 1,-25 25 0,24-25-16,-24 24 15,25 1 1,-25 0-16,25-25 16,-25 25-1,25-25-15,0-25 16,-1 25-1,-24-25-15,25 25 0,-25-25 16,0 1 0,0-1-16,0 0 15,0 0 1,0 0-16</inkml:trace>
  <inkml:trace contextRef="#ctx0" brushRef="#br0" timeOffset="71395.762">2480 6276 0,'0'24'63,"25"-24"-32,-25 25-31,0 0 16,25 0-1,-25 0 1,25-25-1,0 0 1,-1 0 0,1 0-16,0 0 15,0 0 1</inkml:trace>
  <inkml:trace contextRef="#ctx0" brushRef="#br0" timeOffset="71661.319">2183 6722 0,'0'0'0,"0"25"31,0 0-15,-25-1 0,25 1-1,0 0 1,-25 0-16,25 0 16,0 0-16</inkml:trace>
  <inkml:trace contextRef="#ctx0" brushRef="#br0" timeOffset="71811.426">2108 7243 0,'0'0'0,"-24"0"16,24 25-1,0 0 1</inkml:trace>
  <inkml:trace contextRef="#ctx0" brushRef="#br0" timeOffset="72002.17">2108 7590 0,'0'0'0,"0"25"0,0 0 16,0 0-1,0-1-15,0 1 32</inkml:trace>
  <inkml:trace contextRef="#ctx0" brushRef="#br0" timeOffset="74581.463">1860 9029 0,'0'-25'31,"0"0"-16,-24 25 1,-1-25 0,0 1-1,25-1 1,-25 25 0,25-25-16,0 0 31,-25 25-31,25 25 47,0 0-47,0 0 15,0-1-15,0 1 16,0 0-16,0 0 0,0 0 0,0 0 16,0-1-16,0 1 0,0 0 15,0 0-15,0 0 0,0-1 0,-24-24 16,24 25-16,0 0 15,0-50 48,24 0-63,-24 1 16,0-1-16,25 25 0,-25-25 15,0 0-15,25 25 0,-25-25 0,25 25 16,0 0-16,-1 0 15,1 25 1,0 0 0,-25 0-16,25-25 15,-25 25-15,25-25 16,-25 24-16,24-24 47,-24-24-32,25 24-15,-25-25 16,25 0-16,-25 0 0,0 0 16,25 25-16,-25-24 0,25-1 15,-25 0-15,0 0 0,0 0 0,24 0 16,-24 1-16,0-1 0,25 0 0,-25 0 16,0 0-16,0 1 0,25-1 15</inkml:trace>
  <inkml:trace contextRef="#ctx0" brushRef="#br0" timeOffset="75197.134">2084 9302 0,'0'25'31,"0"-1"-16,-25 1-15,25 0 16,0 0-16,0 0 16,0-1-16,0 1 15,0 0-15,0 0 0,-25-25 0,25 25 16,0-1-16,0 1 0,0 0 16,25-25 15,-25-25-31,0 0 15,25 25-15,-25-24 16,24-1-16,1 0 16,-25 0-16,25 0 0,0 1 15,0-1-15,-1 0 16,-24 0-16,25 25 16,-25-25-1,25 25-15</inkml:trace>
  <inkml:trace contextRef="#ctx0" brushRef="#br0" timeOffset="75689.882">1984 9401 0,'0'-25'31,"0"50"0,0 0-15,25-25-16,-25 25 15,0-1-15,0 1 0,0 0 16,0 0-16,0 0 0,0-1 0,0 1 16,0 0-16,0 0 15,0 0-15,0-1 16,25-24 0,-25-24 15,25 24-31,-25-25 15,25 0-15,-25 0 0,24 0 16,-24 1-16,25-1 0,-25 0 16,25 25-16,-25-25 0,0 0 0,25 25 15,-25-24-15,0-1 0,25 25 16,-25-25-16,24 25 16,-24-25 15</inkml:trace>
  <inkml:trace contextRef="#ctx0" brushRef="#br0" timeOffset="76118.098">2034 9351 0,'0'25'16,"0"0"-1,0 0 1,0 0-16,0-1 15,0 1-15,0 0 0,0 0 0,0 0 16,0-1-16,0 1 0,0 0 16,0 0-16,25-25 15,-25 25 1,0-50 0,25 0-1,-1 0 1,1 25-16,-25-25 0,25 1 0,0-1 15,-25 0-15,25 0 0,-1 25 0,-24-25 16,25 1-16,-25-1 0,25 25 0,0-25 16,0 25-16</inkml:trace>
  <inkml:trace contextRef="#ctx0" brushRef="#br0" timeOffset="79711.35">3696 4936 0,'0'-25'16,"25"25"-16,-25-24 16,0 48 15,0 1 0,0 0-15,0 0-1,25 0-15,-25-1 0,0 1 16,0 0-16,0 0 0,0 0 16,0-1-16,0 1 15,0 0 1,0 0-1</inkml:trace>
  <inkml:trace contextRef="#ctx0" brushRef="#br0" timeOffset="80035.188">3423 4837 0,'0'-25'15,"25"25"-15,-25-25 16,25 25-16,-1 0 15,-24-25-15,25 25 0,0-24 16,0-1-16,0 25 0,-1 0 16,1 0-16,0 0 0,0-25 0,0 25 15,0 0-15,-1 0 0,1 0 0,0 25 16,0-25-16,0 25 16</inkml:trace>
  <inkml:trace contextRef="#ctx0" brushRef="#br0" timeOffset="80411.9">4043 5110 0,'-25'0'0,"25"25"47,-24-25-47,24 24 15,-25 1-15,25 0 16,-25 0-16,25 0 0,0-1 16</inkml:trace>
  <inkml:trace contextRef="#ctx0" brushRef="#br0" timeOffset="80695.71">4688 5333 0,'25'0'62,"0"0"-46,-1 0-16</inkml:trace>
  <inkml:trace contextRef="#ctx0" brushRef="#br0" timeOffset="80935.386">5556 5432 0,'0'0'0,"25"0"94,0 0-94,-25 25 0,25-25 16</inkml:trace>
  <inkml:trace contextRef="#ctx0" brushRef="#br0" timeOffset="81098.808">6524 5556 0,'0'0'0,"24"0"0,1 0 0,0 0 15,0 0 1,0 0-1,-1 25 1</inkml:trace>
  <inkml:trace contextRef="#ctx0" brushRef="#br0" timeOffset="81683.412">7838 5209 0,'0'-25'16,"-25"25"15,25 25 0,0 0-31,0 0 16,0-1-16,0 1 0,0 0 15,0 0-15,0 0 0,0-1 0,0 1 16,0 0-16,-24-25 0,24 25 0,0 0 16,0-1-16,-25-24 0,25 25 0,0 0 15,-25-25-15</inkml:trace>
  <inkml:trace contextRef="#ctx0" brushRef="#br0" timeOffset="81927.304">7615 5035 0,'0'-24'15,"25"24"1,0-25 0,-1 25-16,1 0 15,0 0-15,0-25 0,0 25 0,-1 0 16,1 0-16,0 0 0,0 0 0,0 0 16,-1 0-16,1 25 0,0-25 15,0 0-15,0 0 0</inkml:trace>
  <inkml:trace contextRef="#ctx0" brushRef="#br0" timeOffset="82287.471">8037 5457 0,'0'0'0,"0"-25"16,0 0 0,0 50 15,0 0-16,25-25-15,-25 25 16,0 0-16,0-1 0,0 1 16,0 0-16,0 0 15,0 0-15,-25-25 0,25 24 16,0 1-16,-25 0 16</inkml:trace>
  <inkml:trace contextRef="#ctx0" brushRef="#br0" timeOffset="83555.651">8260 5432 0,'0'0'0,"-25"0"31,25 25-15,-25-25-16,1 25 31,24 0-31,-25-25 0,25 24 16,0 1-16,-25 0 16,25 0-16,0 0 0,0-1 15,-744 324 985</inkml:trace>
  <inkml:trace contextRef="#ctx0" brushRef="#br0" timeOffset="84457.155">8186 5457 0,'0'-25'16,"0"50"62,0 0-62,-25-25-16,25 25 0,0-1 15,-25 1-15,25 0 0,-25 0 16,25 0-16,0-1 0,0 1 16,-25-25-16,25 25 0,0 0 0,0 0 15,-24-25-15,24 24 16,0 1-16</inkml:trace>
  <inkml:trace contextRef="#ctx0" brushRef="#br0" timeOffset="84917.345">8334 5482 0,'-24'0'16,"24"25"0,-25-25 15,0 0-16,0 24 1,0-24-16,1 25 16,-1 0-16,0-25 0,0 25 15,0-25 1,25 25-16,0-1 16,0 1-1,25 0-15,0 0 16,0-25-16,-25 25 15,25-1-15,-1-24 0,1 25 0,0-25 16,0 25-16,0 0 0,-1-25 0,1 0 16,-25 25-16,25-25 0,0 25 0,0-25 15,-25 24-15,24-24 0,-24 25 16</inkml:trace>
  <inkml:trace contextRef="#ctx0" brushRef="#br0" timeOffset="90537.667">8682 3597 0,'0'-25'0,"0"0"16,0 50 31,0 0-31,0-1-16,24-24 0,-24 25 15,25 0-15,-25 0 0,25 0 0,-25 24 16,25-24-16,-25 0 0,25 25 0,-25-26 15,0 1-15,0 0 0,0 0 0,0 0 16,0-1-16,0 1 0,24-25 16,-24 25-16,0 0 0,25-25 31,0-25-15,-25 0-16,25 25 15,-25-25-15,25 1 0,-1-26 0,-24 25 16,25 0-16,0-24 0,-25 24 0,25-25 15,0 26-15,0-26 0,-1 25 0,-24 0 16,25-24-16,0 24 0,-25 0 0,25 0 16,0 0-16,-25 1 15,24 48 17</inkml:trace>
  <inkml:trace contextRef="#ctx0" brushRef="#br0" timeOffset="90885.408">9475 3770 0,'0'0'0,"0"-24"15,0-1-15,0 50 32,25-25-17,-25 24-15,25 1 0,0 0 16,0 0-16,-1 0 0,1-1 0,0 1 15,-25 0-15,25 0 0,0 0 0,-1-1 16,-24 1-16,25 0 0,0 0 16,-25 0-16,25-1 0,-25 1 15,25-25-15</inkml:trace>
  <inkml:trace contextRef="#ctx0" brushRef="#br0" timeOffset="91109.792">9748 3820 0,'0'0'0,"0"-25"0,0 0 0,-25 1 16,25-1-16,0 0 0,0 0 15,0 50 17,-24-25-17,24 25-15,-25-25 0,25 25 0,-25-1 16,0 1-16,25 0 0,-25 0 0,1 0 15,-1-1-15,0 1 0,0 0 0,0 0 16,1 0-16,-1-1 0,0 1 0,0-25 16</inkml:trace>
  <inkml:trace contextRef="#ctx0" brushRef="#br0" timeOffset="91421.939">10170 3721 0,'0'25'47,"0"-1"-31,0 1-16,0 0 15,0 0-15,0 0 0,0-1 0,0 26 16,-25-25-16,25 0 0,0-1 0,0 1 16,-25 0-16,25 0 0,0 0 15</inkml:trace>
  <inkml:trace contextRef="#ctx0" brushRef="#br0" timeOffset="91766.234">10468 3770 0,'0'0'0,"-25"0"15,0 0 1,25 25-16,-25-25 16,25 25-16,-25-25 0,25 25 15,-24-25-15,-1 25 0,0-1 16,25 1-16,-25 0 0,0 0 0,1 0 16,24-1-16,-25 1 15,25 0-15,-25 0 0,25 0 16,0-1-16,0 1 15,0 0-15,25-25 0,-25 25 16,25-25-16,-1 25 0,1-25 0,0 0 16,0 24-16,0-24 0,-1 0 0,1 25 15,0-25-15,25 0 0,-26 25 0,1-25 16</inkml:trace>
  <inkml:trace contextRef="#ctx0" brushRef="#br0" timeOffset="95042.811">12973 5308 0,'0'25'78,"0"0"-46,0 0-32,0-1 15,0 1-15,0 0 0,0 0 16,0 0-16,0-1 0,0 1 0,0 0 15,0 0-15,0 0 0,0 24 0,0-24 16,0 0-16,0 0 0,-25 24 0,25-24 16,0 0-16,0 0 0,0 0 0,0-1 15,0 26-15,0-25 0,0 0 0,0-1 16,0 1-16,0 0 0,0 0 0,0 0 16,0-1-16,0 26 0,0-25 0,0 0 15,0-1-15,0 26 0,0-25 16,0 24-16,0-24 0,0 0 0,0 25 15,0-26-15,0 1 0,0 25 0,0-25 16,0-1-16,0 1 0,0 0 0,0 25 16,0-26-16,0 1 0,0 0 0,-25 0 15,25 25-15,0-26 0,0 26 0,0-25 16,0 24-16,0-24 0,-25 25 0,25-25 16,0 24-16,0 1 0,0-25 0,0 24 15,0 1-15,0-25 0,0 24 0,0-24 16,0 25-16,0-26 0,0 26 0,0-25 15,0 24-15,0 1 0,0-25 0,0 24 16,0-24-16,0 25 0,0-1 16,0-24-16,0 25 0,0-25 0,0 24 15,0 1-15,0-25 0,0 24 0,0-24 16,0 0-16,0 25 0,0-26 0,0 26 16,0-25-16,0 0 0,0 24 0,0-24 15,0 0-15,0 0 0,0 24 0,0-24 16,0 0-16,0 24 0,0-24 0,0 0 15,0 0-15,0 0 0,0 24 0,0-24 16,0 0-16,0 0 0,0-1 16,-24-24-16,24 25 0,0 0 0,-25 0 0,25 0 15,-25-25-15,25 25 16,0-50 0</inkml:trace>
  <inkml:trace contextRef="#ctx0" brushRef="#br0" timeOffset="96290.375">13022 5259 0,'-24'0'16,"48"0"77,1 0-77,-25 24-16,25-24 0,0 0 0,0 0 16,-1 0-16,26 0 0,-25 0 15,25 0-15,-26 25 0,26-25 0,0 0 0,-1 0 16,1 25-16,-1-25 0,26 0 0,-26 25 16,26-25-16,-26 0 0,26 25 0,-1-25 15,1 0-15,-1 24 0,0-24 0,1 0 16,-1 25-16,1-25 0,-1 25 15,1-25-15,24 0 0,-25 25 0,1-25 0,-1 25 16,25-25-16,-24 0 0,-1 24 16,0 1-16,26-25 0,-26 25 0,1-25 15,-1 25-15,0-25 0,-24 25 0,24-25 16,1 24-16,-26-24 0,1 25 0,24-25 16,-24 25-16,0-25 0,-1 25 0,1-25 15,-1 25-15,1-25 0,0 0 0,-1 24 16,-24-24-16,25 0 0,-25 0 0,24 25 15,-24-25-15,25 0 0,-26 0 0,1 0 16,0 25-16,0-25 0,0 0 0,-1 0 16,1 0-16,0 0 0,0 0 15,0 0-15,-1 0 0,1 0 16,0 0 0,0 0 15,-50 0 172,25 25-203,-25-25 16,0 0-16</inkml:trace>
  <inkml:trace contextRef="#ctx0" brushRef="#br0" timeOffset="97669.635">12948 9079 0,'25'0'78,"0"24"-62,-1-24-16,1 0 16,-25 25-16,25-25 0,0 0 15,0 0-15,-1 25 0,1-25 0,0 0 16,0 0-16,0 25 0,24-25 0,-24 0 16,25 0-16,-1 25 0,1-25 0,0 0 15,-1 0-15,1 0 0,24 24 0,-24-24 16,24 0-16,-24 0 0,24 25 0,1-25 15,-1 0-15,0 0 0,1 25 0,24-25 16,-24 0-16,-1 0 0,25 25 16,-24-25-16,24 0 0,-25 0 0,25 0 15,-24 25-15,-1-25 0,25 0 0,-24 0 16,-1 0-16,1 24 0,-1-24 0,1 0 16,-1 0-16,-24 0 0,24 0 0,-24 0 15,24 0-15,-24 0 0,-1 0 0,26 0 16,-26 25-16,1-25 0,-1 0 0,26 0 15,-26 0-15,1 0 0,0 0 0,-25 0 16,24 25-16,1-25 0,-1 0 16,-24 0-16,25 0 0,-25 0 0,-1 0 15,1 0-15,25 25 0,-25-25 0,-1 0 16,1 0-16,0 0 0,0 0 0,0 0 16,-1 0-16,1 0 0,0 0 0,-25 25 15,25-25-15,0 0 0,-1 0 0,1 0 16,0 0-16,0 0 15,0 0-15,-25 24 0,24-24 0,1 0 16,0 0-16,0 0 0,0 0 16,-1 0-16</inkml:trace>
  <inkml:trace contextRef="#ctx0" brushRef="#br0" timeOffset="100041.607">17165 5730 0,'0'-25'16,"0"50"15,-25-25 0,0 0-15,0 0 0</inkml:trace>
  <inkml:trace contextRef="#ctx0" brushRef="#br0" timeOffset="101405.337">16892 5705 0,'0'0'16,"-25"0"-16,0 0 0,25-25 15,-24 25-15,-1 0 0,0-25 16,0 25-16,0-24 16,1 24-1,48 0 48,1 0-48,-25 24-15,25-24 0,0 0 16,0 25-16,-1-25 0,1 0 16,0 25-16,25-25 0,-26 0 0,1 25 15,25-25-15,-25 0 0,24 25 0,-24-25 16,25 0-16,-1 0 0,-24 24 0,0-24 15,24 0-15,-24 0 0,0 0 16,0 25-16,0-25 0,-1 0 16,1 0-16,0 0 15,0 0 1,-25 25 78,-25 0-79,25 0 1,0 0-16,-25-25 16,25 24-16,0 1 0,-25 0 15,25 0-15,0 0 16,-24-25-16,24 24 0,0 1 15,0 0-15,0 0 0,-25-25 16,25 25-16,0-1 0,0 1 0,0 0 16,-25 0-16,25 0 0,0-1 0,0 1 15,-25 25-15,25-25 0,0-1 0,0 1 16,-25 25-16,25-25 0,0-1 16,0 1-16,0 25 0,-24-25 0,24-1 0,0 1 15,0 0-15,0 25 0,-25-26 16,25 1-16,0 0 0,0 0 0,0 25 15,0-26-15,0 1 0,0 0 0,0 0 16,0 0-16,0 24 0,0-24 0,0 0 16,0 0-16,0 24 0,0-24 0,0 0 15,0 0-15,0-1 0,0 1 0,0 0 16,0 0-16,0 0 0,0-1 0,0 1 16,0 0-16,0 0 0,0 0 0,-25-1 15,25 1-15,0 0 0,0 0 0,0 0 16,0-1-16,0 1 0,-25 0 0,25 25 15,0-26-15,0 1 0,0 0 0,0 0 16,-25 0-16,25-1 0,0 1 16,0 25-16,0-25 0,0 0 0,0-1 15,0 1-15,0 0 0,-24 0 0,24 0 16,0-1-16,0 1 0,0 0 0,0 0 16,0 0-16,0-1 0,0 1 15,0 0-15,0 0 0,0 0 16,0-1-16,0 1 0,0 0 15,0 0-15,0 0 0,0-1 16,0 1-16,0 0 0,0 0 16,0 0-16,0-1 15,0 1-15,0 0 0,0 0 16,-25 0 0,25-1-16,0 1 15,0 0-15,-25-25 0,25 25 16,0 0-16,0-1 0,0 1 15,-25-25-15,25 25 0,0 0 0,0 0 16,0 0-16,-25-25 0,25 24 0,0 1 16,0 0-16,0 0 0,-24 0 15,24-1-15,0 1 0,0 0 16,0 0-16,-25 0 0,25-1 16,0 1-16,-25 0 15,25 0 1,0 0-16,0-1 31,-25-24-15,0 25 15,1-25-15,-1 0 15,25 25-31,-25-25 15,0 0 1,0-25-16,1 25 16,-1-25-16,0 25 15,0 0-15,0 0 0,25-24 16,-24 24-16</inkml:trace>
  <inkml:trace contextRef="#ctx0" brushRef="#br0" timeOffset="104619.719">14784 3944 0,'0'-25'0,"-25"25"31,0 0-16,0 0-15,0 0 16,1 0-16,-1 0 0,25 25 16,-25-25-16,0 25 0,0-25 0,1 25 15,-1-1-15,0 1 0,0 0 0,25 0 16,-25-25-16,1 25 0,24-1 0,0 1 16,-25 0-16,25 0 0,0 0 0,0-1 15,0 1-15,0 0 0,25 0 0,-25 0 16,24-25-16,1 24 0,0-24 0,-25 25 15,25-25-15,24 25 0,-24-25 0,0 0 16,0 25-16,0-25 0,-1 0 16,1 0-16,0-25 0,25 25 0</inkml:trace>
  <inkml:trace contextRef="#ctx0" brushRef="#br0" timeOffset="104979.324">15180 3746 0,'0'24'47,"0"1"-32,0 0-15,0 0 16,0 0-16,-24-25 15,24 24-15,0 1 0,0 0 16,-25-25-16</inkml:trace>
  <inkml:trace contextRef="#ctx0" brushRef="#br0" timeOffset="105324.008">15131 3696 0,'0'-25'0,"0"0"15,25 25 1,-1 0-16,1 0 16,0 0-16,0 0 0,0 0 15,-1 0-15,1 0 0,0 0 16,0 0-16,0 25 0,0 0 15,-1-25-15,-24 25 0,25 0 16,-25-1-16,0 1 0,0 0 16,0 0-16,0 0 15,-25-25-15,25 24 0,-24-24 16,24 25-16,-25-25 0,0 25 0,0-25 16,0 0-16,0 25 0,1-25 15,-1 0-15,0 0 0,0 0 16,0 0-16,1 0 0</inkml:trace>
  <inkml:trace contextRef="#ctx0" brushRef="#br0" timeOffset="105623.378">15801 3795 0,'0'25'31,"-25"-25"-31,25 25 16,0 0-16,0-1 15,-25-24-15,25 25 16,0 0-16,0 0 15,0 0 1,-25-25-16</inkml:trace>
  <inkml:trace contextRef="#ctx0" brushRef="#br0" timeOffset="105871.752">15602 3646 0,'0'-25'0,"25"25"32,0 0-17,0-24-15,-1 24 16,1 0-16,25 0 0,-25 0 15,-1 0-15,1 0 0,0 0 0,0 0 16,0 0-16,-1 0 0,1 0 0,0 0 16,0 0-16</inkml:trace>
  <inkml:trace contextRef="#ctx0" brushRef="#br0" timeOffset="107059.447">12378 5556 0,'0'-25'15,"0"50"16,0 0-15,-25 0-16,25 0 16,-25-1-16,25 1 15,0 0-15,-25 0 16,25 0-16,0-1 0,-25-24 16,25 25-16,0 0 15,-24-25-15</inkml:trace>
  <inkml:trace contextRef="#ctx0" brushRef="#br0" timeOffset="107371.273">12328 5631 0,'0'-25'0,"25"25"15,-25-25-15,25 0 16,-1 25-1,-24-25 1,25 25-16,0 0 0,0 0 16,-25 25-16,25-25 0,-1 0 15,1 25-15,0-25 16,-25 25-16,25-25 0,-25 25 16,25-1-16,-25 1 15,0 0-15,0 0 16,-25-25-16,25 25 0,-25-1 15,0-24-15,25 25 0,-25-25 0,1 25 16,-1-25-16,0 25 0,0-25 16,0 0-16,1 25 0,-1-25 0</inkml:trace>
  <inkml:trace contextRef="#ctx0" brushRef="#br0" timeOffset="107611.002">12626 5804 0,'0'25'47,"0"0"-31,0 0-16,0 0 15,0-1-15,-25-24 16,25 25-16,0 0 0,-25-25 16,25 25-16</inkml:trace>
  <inkml:trace contextRef="#ctx0" brushRef="#br0" timeOffset="107883.849">12427 6251 0,'0'25'31,"0"-1"0,0 1-15,0 0-16,0 0 15</inkml:trace>
  <inkml:trace contextRef="#ctx0" brushRef="#br0" timeOffset="109887.083">12129 8682 0,'0'-25'16,"0"50"31,0-1-32,0 1-15,0 0 16,0 0-16,0 0 0,-24-1 0,24 1 15,0 0-15,-25 0 0,25 0 0,0-1 16,0 1-16,0 0 0,-25-25 16,25 25-16,0 0 0,0 0 15</inkml:trace>
  <inkml:trace contextRef="#ctx0" brushRef="#br0" timeOffset="110271.201">12080 8682 0,'0'0'0,"0"-25"0,0 0 31,25 25-31,-1 0 16,1-25-1,0 25-15,0 0 16,0 0-16,0 0 16,-1 0-16,1 0 0,0 25 15,0-25-15,0 25 16,-25 0-16,24-25 0,-24 24 16,0 1-16,0 0 0,0 0 15,0 0-15,-24-1 0,24 1 16,-25-25-16,25 25 0,-25 0 0,25 0 15,-25-25-15,0 24 0,1 1 0,-1-25 16,0 25-16,0 0 0,0-25 16,0 25-16,1 0 0,-1-25 15,25 24-15,-25 1 16</inkml:trace>
  <inkml:trace contextRef="#ctx0" brushRef="#br0" timeOffset="110734.896">12378 9203 0,'0'0'0,"0"-25"15,0 50 63,-25-25-62,25 24-16,0 1 16,-25 0-16,25 0 15,0 0-15,-25-25 16,25 24-16,0 1 16,0 0-16,0 0 31,0-50 0</inkml:trace>
  <inkml:trace contextRef="#ctx0" brushRef="#br0" timeOffset="111187.642">12378 9203 0,'0'-25'0,"24"25"94,-24 25-94,25-25 15,0 24 1,0-24-16,-25 25 16,25-25-16,-25 25 15,24-25-15,-24 25 0,0 0 16,0-1-16,0 1 15,-24-25-15,24 25 16,-25-25-16,25 25 16,-25-25-16,25 25 0,-25-25 0,0 0 15,25 24-15,-24-24 0,-1 0 16,0 0-16,0 0 16,0 0-16,1 0 15</inkml:trace>
  <inkml:trace contextRef="#ctx0" brushRef="#br0" timeOffset="112699.818">12626 5606 0,'24'0'15,"-24"-25"-15,0 0 16,0 0-16,0 1 16,0-1-1,-24 0 1,-1 25-16,25-25 16,-25 25-16,0 0 15,0 0-15,1 0 16,-1 0-16,0 0 0,25 25 15,-25-25-15,0 0 0,25 25 0,-24-25 16,24 25-16,-25-25 0,0 24 0,25 1 16,-25 0-16,25 0 15,-25-25-15,25 25 0,0-1 16,0 1-16,0 0 16,0 0-16,25 0 15,0-1 1,0-24-16,-25 25 15,25-25-15,-1-25 16,1 25-16,0 0 16,0-24-16,0-1 0,-1 0 15,1 25-15,-25-25 0,25 0 16,0 1-16,-25-1 0,25 0 0,-25 0 16,24 0-16,1-24 0,-25 24 0,25 0 15,-25 0-15,25-24 0,-25 24 0,0 0 16,25 0-16,-25 1 0,0-1 15,0 0-15,0 0 0,24 0 0,-24 1 16,0-1-16,25 0 0,-25 0 16,0 0-16,0 1 15,0 48 32,0 1-31,0 0-16,-25 0 0,25 0 15,0-1-15,-24-24 0,24 50 16,0-25-16,-25 0 0,25-1 0,-25 1 16,25 0-16,-25 0 0,25 24 0,-25-24 15,25 0-15,0 25 0,-24-26 0,24 1 16,-25 0-16,25 0 0,0 0 0,0-1 16,-25 1-16,25 0 0,0 0 0,0 0 15,0-1-15,0 1 16,25-25-16</inkml:trace>
  <inkml:trace contextRef="#ctx0" brushRef="#br0" timeOffset="115309.813">12477 8657 0,'0'0'0,"-25"0"0,0-25 16,25 0-16,-25 25 0,25-25 15,-24 25-15,-1-24 0,0 24 16,0-25-16,0 25 15,1 0 1,-1 25-16,0-25 16,0 24-16,0-24 0,0 25 15,1-25-15,24 25 0,-25-25 16,25 25-16,-25 0 0,25-1 16,0 1-16,0 0 0,0 0 15,0 0-15,0-1 16,0 1-16,25-25 0,0 25 15,-1-25-15,1 0 16,0 0-16,0 0 16,0 0-16,0-25 15,-1 25-15,1 0 0,-25-25 0,25 25 16,0-24-16,0-1 0,-25 0 0,24 0 16,1 0-16,0 1 0,-25-1 0,25 0 15,0-25-15,-25 26 0,24-1 0,-24 0 16,25-25-16,-25 26 0,0-1 0,25-25 15,-25 25-15,0 1 0,0-1 0,0-25 16,0 25-16,0 1 0,0-1 0,0 0 16,0 0-16,0 0 0,0 1 15,0-1-15,-25 50 32,25-1-17,0 1-15,0 0 0,0 0 0,-25 0 16,25 24-16,0 1 0,-24-25 0,24 24 15,0 1-15,-25-25 0,25 24 0,-25 1 16,25-25-16,0 24 0,-25 1 0,25-25 16,-25 24-16,25-24 0,0 0 0,-24 24 15,24-24-15,0 0 0,0 0 0,-25 0 16,25-1-16,0 1 0,0 0 16,0 0-16,0 0 15</inkml:trace>
  <inkml:trace contextRef="#ctx0" brushRef="#br0" timeOffset="115965.802">12526 6623 0,'0'25'0,"25"-25"0,-25 24 15,0 1 1,0 0-1,25-25-15</inkml:trace>
  <inkml:trace contextRef="#ctx0" brushRef="#br0" timeOffset="116185.302">12551 7268 0,'0'0'0,"0"25"16,-25-25-16,25 24 0,-24 1 15,24 0 1</inkml:trace>
  <inkml:trace contextRef="#ctx0" brushRef="#br0" timeOffset="116373.301">12452 7689 0,'0'0'16,"0"25"-16,0 0 0,0 0 31,-25-25 16</inkml:trace>
  <inkml:trace contextRef="#ctx0" brushRef="#br0" timeOffset="117798.469">12824 5904 0,'0'24'63,"-25"-24"-48,25 25 1,-25-25-16,25 25 16,-24-25 15,24 25-16,0-50 32,0 0-15,0 0-17,24 25-15,-24-24 16,25 24-16,-25-25 15,0 0 1,0 50 31,0 0-31,0-1-1,0 1 1,-25-25-16,25 25 0,0 0 15,0-50 64,0 0-48,0 0-16,0 1 1,0-1 0,0 50 15,0-1-15,0 1-1</inkml:trace>
  <inkml:trace contextRef="#ctx0" brushRef="#br0" timeOffset="121144.893">13767 4911 0,'0'0'15,"0"-24"-15,0-1 16,0 50 31,0-1-47,0 1 15,0 0-15,0 0 16,0 0-16,0-1 0,0 1 16,0 0-16,0 0 0,0 0 15,-25-1 1</inkml:trace>
  <inkml:trace contextRef="#ctx0" brushRef="#br0" timeOffset="121408.741">13543 4738 0,'0'0'0,"0"-25"0,25 25 16,-25-25-16,25 25 0,0 0 15,-25-25-15,25 25 0,-1 0 16,1 0-16,-25-25 0,25 25 16,0 0-16,0 0 0,-1 0 0,1 0 15,0 0-15,0 0 0,0 0 0,-1 0 16,1 0-16,0 25 16</inkml:trace>
  <inkml:trace contextRef="#ctx0" brushRef="#br0" timeOffset="121717.209">14039 5060 0,'0'0'0,"0"-25"16,0 50 15,-24-25-15,24 25-16,0 0 15,-25 0-15,25-1 16,0 1-16,-25 0 15,25 0 1</inkml:trace>
  <inkml:trace contextRef="#ctx0" brushRef="#br0" timeOffset="121961.58">14461 5283 0,'0'0'0,"25"0"63,0 0-48,0 0-15</inkml:trace>
  <inkml:trace contextRef="#ctx0" brushRef="#br0" timeOffset="122182.761">15106 5383 0,'25'0'79,"0"0"-64,-1 0-15</inkml:trace>
  <inkml:trace contextRef="#ctx0" brushRef="#br0" timeOffset="122401.855">16173 5581 0,'0'0'0,"24"0"94,1 25-94,0-25 0</inkml:trace>
  <inkml:trace contextRef="#ctx0" brushRef="#br0" timeOffset="122568.814">16768 5655 0</inkml:trace>
  <inkml:trace contextRef="#ctx0" brushRef="#br0" timeOffset="122966.247">17115 5184 0,'0'25'47,"0"0"-47,0 0 15,0-1-15,0 1 16,0 0-16,0 0 0,-25 0 0,25-1 16,-24 1-16,24 0 15,0 0-15,-25 0 0,25-1 16,0 1-1</inkml:trace>
  <inkml:trace contextRef="#ctx0" brushRef="#br0" timeOffset="123221.099">16917 5060 0,'0'-25'0,"0"1"16,0-1-16,0 0 15,25 25 1,-1 0-16,1-25 16,0 25-16,25 0 15,-26 0-15,1 0 0,0 0 0,0 25 16,24-25-16,-24 0 0,0 0 0,0 25 15,0-25-15,-1 0 0,1 0 0,0 25 16,0-25-16</inkml:trace>
  <inkml:trace contextRef="#ctx0" brushRef="#br0" timeOffset="124406.98">17462 5606 0,'0'0'0,"25"0"15,-25 25-15,-25-25 0,25 24 16,0 1-16,0 0 16,0 0-16,0 0 0,-24-1 15,24 1-15,0 0 16</inkml:trace>
  <inkml:trace contextRef="#ctx0" brushRef="#br0" timeOffset="125267.181">17686 5581 0,'-25'0'47,"0"0"-31,0 0-1,1 0-15,-1 0 16,0 0-16,25 25 15,-25-25-15,0 0 16,25 25 0,-25-25-16,25 24 31,-24-24-15,24 25-16,24 0 15,-24 0 1,25-25-16,0 25 0,0-25 15,-25 24-15,25-24 0,0 25 16,-1-25-16,1 0 0,0 25 0,0-25 16,0 25-16,-1-25 0,1 25 15,0-25 1</inkml:trace>
  <inkml:trace contextRef="#ctx0" brushRef="#br0" timeOffset="126315.572">18479 4936 0,'0'25'46,"-24"-25"-46,24 25 0,0 0 16,0-1-16,0 1 0,0 0 16,0 0-16,0 0 0,0-1 0,-25 1 15,25 0-15,0 0 0,0 0 0,0-1 16,0 1-16,0 0 16,0 0-16,0 0 15,0-1-15</inkml:trace>
  <inkml:trace contextRef="#ctx0" brushRef="#br0" timeOffset="126715.347">18405 4961 0,'0'0'0,"-25"0"0,25-25 0,0 0 16,25 25-1,-25-24-15,25 24 16,0 0-16,-1-25 16,1 25-16,0 0 0,0 0 15,0 0-15,0 0 0,-1 0 0,1 25 16,0-25-16,0 0 0,-25 24 0,25 1 15,-1-25-15,-24 25 0,25 0 0,0-25 16,-25 25-16,0-1 0,25 1 16,-25 0-16,0 0 0,0 0 0,0-1 15,-25 1-15,25 0 0,-25 0 16,0 0-16,25-1 0,-24-24 16,-1 25-16,0-25 0,0 25 0,0-25 15,25 25-15,-24-25 0,-1 0 0,0 25 16,0-25-16,0 0 0,0 0 0,1 24 15,-1-24-15</inkml:trace>
  <inkml:trace contextRef="#ctx0" brushRef="#br0" timeOffset="127075.656">19000 5085 0,'0'25'63,"0"0"-63,25-1 15,-25 1-15,25 0 0,-25 0 0,25 0 16,0-1-16,-25 1 0,24 0 16,-24 0-16,25-25 0,-25 25 15,0-1-15,25 1 16</inkml:trace>
  <inkml:trace contextRef="#ctx0" brushRef="#br0" timeOffset="127327.816">19199 5085 0,'0'-25'0,"0"50"31,-25-25-15,25 25-16,-25-25 15,25 25-15,-25-1 0,1-24 0,24 25 16,-25-25-16,0 25 0,0-25 0,25 25 16,-25 0-16,1-25 0,-1 0 0,0 24 15,0-24-15,0 25 0,1 0 16,-1-25-16,0 25 0,0-25 15</inkml:trace>
  <inkml:trace contextRef="#ctx0" brushRef="#br0" timeOffset="127627.706">19521 5060 0,'0'-25'0,"0"50"47,0 0-47,0 0 15,0 0-15,0-1 0,0 1 16,0 0-16,0 0 0,0 0 0,0-1 15,0 1-15,0 0 0,0 0 16,0 0-16,0-1 16,0 1-16,-25-25 0,25 25 15</inkml:trace>
  <inkml:trace contextRef="#ctx0" brushRef="#br0" timeOffset="127959.181">19869 5159 0,'0'0'0,"-25"0"0,25-24 0,-25 24 16,0 0 0,0 0-16,1 24 15,-1-24-15,0 25 0,0-25 16,0 25-16,1 0 0,-1-25 15,0 25-15,0-1 0,25 1 16,-25-25-16,25 25 0,0 0 16,0 0-16,0-1 15,25-24-15,-25 25 0,25-25 0,0 25 16,24 0-16,-24-25 0,0 25 16,0-25-16,24 0 0,-24 24 0,0-24 15,25 0-15,-26 0 0,26 25 16,-25-25-16,0 0 0,-1 0 0,26 0 15,-25 0-15</inkml:trace>
  <inkml:trace contextRef="#ctx0" brushRef="#br0" timeOffset="139506.93">5209 5581 0,'0'-25'141,"0"50"-110,0 0 32,-25-25-48,25 25-15,-25-25 0,25 24 16,-24 1-16,24 0 16,-25 0-16,25 0 0,-25-1 15,25 1-15,0 0 16,-25 0-16,25 0 0,-25-25 15,25 25-15,0-1 0,0 1 16,-24-25-16,24 25 0,0 0 16,-25 0-1,25-1-15,0 1 0,-25-25 16,25 25-16,0 0 0,0 0 16,-25-25-16,25 24 0,0 1 15,-25 0 1,25 0-16,0 0 15,-24-25-15,24 24 0,0 1 16,0 0-16,0 0 0,-25 0 16,25-1-16,0 1 0,0 0 15,-25 0-15,25 0 16,0-1-16,0 1 16,-25-25-16,25 25 0,0 0 0,0 0 15,-25-1-15,25 1 16,0 0-16,0 0 0,-25 0 15,25-1-15,0 1 16,-24 0-16,24 0 16,0 0-16,0 0 0,-25-25 0,25 24 15,0 1-15,-25 0 0,25 0 16,0 0-16,-25-1 0,25 1 0,0 0 16,0 0-16,-25 0 0,25-1 15,0 1-15,0 0 0,-24 0 0,24 0 16,0-1-16,-25 1 0,25 0 0,0 0 15,0 0-15,-25-1 0,25 1 16,0 0-16,0 0 0,-25 0 0,25-1 16,0 1-16,0 0 0,-25 0 15,25 0-15,0-1 0,0 1 0,0 0 16,-24-25-16,24 25 0,0 0 16,0-1-16,0 1 0,-25 0 0,25 0 15,0 0-15,0-1 0,-25 1 0,25 0 16,0 0-16,0 0 0,-25 0 0,25-1 15,0 1-15,0 0 0,0 0 0,0 0 16,0-1-16,0 1 0,-25 0 0,25 0 16,0 0-16,0-1 0,-24 1 15,24 0-15,0 0 0,0 0 0,-25-1 16,25 1-16,0 0 0,-25 0 0,25 0 16,0-1-16,0 1 0,-25 0 0,25 0 15,0 0-15,0-1 0,-25 1 0,25 0 16,0 0-16,0 0 0,-24-1 15,24 1-15,0 0 0,0 0 0,-25 0 16,25-1-16,0 1 0,0 0 0,-25-25 16,25 25-16,0 0 0,0 0 0,-25-25 15,25 24-15,720-1264 1000</inkml:trace>
  <inkml:trace contextRef="#ctx0" brushRef="#br0" timeOffset="141564.006">5779 5779 0,'0'-24'0,"0"-1"47,0 50 78,0-1-125,0 1 16,0 0-16,-24-25 0,24 25 15,0 0-15,0 0 0,0-1 0,0 1 16,-25 0-16,25 0 0,0 0 0,0-1 16,-25 1-16,25 0 0,0 0 0,-25 0 15,25 24-15,0-24 0,-25 0 0,25 24 16,0-24-16,0 0 0,0 0 0,0 0 16,0-1-16,0 26 0,0-25 0,0 0 15,0-1-15,0 1 0,0 0 16,0 0-16,0 0 0,0-1 0,0 1 15,0 0-15,0 0 0,0 0 0,0-1 16,0 1-16,-24 0 0,24 0 0,0 0 16,0 0-16,0-1 0,0 1 15,-25 0-15,25 0 0,0 0 0,0-1 16,0 1-16,0 0 0,0 0 16,-25 0-16,25-1 0,0 1 0,0 0 15,-25 0-15,25 0 0,0-1 16,0 1-16,-25 0 0,25 0 15,0 0-15,0-1 0,-24-24 0,24 25 16,0 0-16,0 0 0,0 0 16,-25-1-16,25 1 0,0 0 15,0 0-15,0 0 0,-25-1 16,25 1-16,0 0 0,0 0 16,0 0-16,0-1 0,-25 1 15,25 0-15,0 0 0,0 0 0,0-1 16,0 1-16,0 0 0,0 0 15,0 0-15,0 0 0,0-1 0,0 1 16,-25 0-16,25 0 0,0 0 0,0-1 16,0 1-16,0 0 0,0 0 15,-24 0-15,24-1 0,0 1 16,0 0-16,-25 0 0,25 0 0,0-1 0,0 1 16,-25 0-16,25 0 0,0 0 15,0-1-15,0 26 0,-25-25 0,25 0 16,0-1-16,0 1 0,0 0 0,-25 0 15,25 0-15,0-1 0,0 1 0,0 0 16,0 0-16,-24 0 0,24-1 0,0 1 16,0 0-16,-25 0 0,25 0 0,0 0 15,0-1-15,0 1 0,-25 0 16,25 0-16,-25 0 0,25-1 16,0 1-16,0 0 0,0 0 15,-25 0-15,25-1 16,0 1-16,0 0 0,0 0 15,0 0-15,0-1 0,-24 1 16,24 0-16,0 0 0,0 0 16,0-1-16,0 1 0,0 0 15,0 0 1</inkml:trace>
  <inkml:trace contextRef="#ctx0" brushRef="#br0" timeOffset="143039.097">2952 6871 0,'-25'0'16,"50"25"109,0-25-110,-1 0-15,1 25 0,0-25 16,0 0-16,0 0 0,-1 24 0,1-24 16,25 0-16,-25 0 0,24 25 0,-24-25 15,25 0-15,-1 0 0,1 0 0,-1 0 16,1 0-16,24 25 0,-24-25 0,0 0 16,-1 0-16,1 0 0,0 0 0,-1 0 15,1 25-15,-1-25 0,1 0 16,0 0-16,-1 0 0,1 25 0,-1-25 15,1 0-15,0 24 0,-26-24 0,26 0 16,0 0-16,-1 25 0,1-25 0,-25 0 16,24 0-16,1 25 0,-25-25 0,24 0 15,-24 0-15,25 0 0,-25 0 0,24 25 16,-24-25-16,25 0 0,-26 25 0,26-25 16,-25 0-16,24 0 0,-24 24 0,0-24 15,25 0-15,-26 0 0,1 25 0,25-25 16,-25 0-16,-1 0 0,26 0 0,-25 25 15,24-25-15,-24 0 0,25 0 0,-25 25 16,24-25-16,-24 0 0,25 0 16,-26 0-16,26 25 0,-25-25 0,25 0 15,-26 24-15,26-24 0,-25 0 0,24 25 16,1-25-16,-25 0 0,24 25 0,-24-25 16,25 0-16,-1 0 0,-24 25 0,25-25 15,-1 0-15,-24 25 0,25-25 0,-25 0 16,24 0-16,-24 24 0,25-24 0,-26 0 15,26 25-15,-25-25 0,24 0 0,-24 25 16,25-25-16,-25 0 0,24 25 16,-24-25-16,0 0 0,25 25 0,-26-25 0,26 0 15,-25 24-15,0-24 0,24 0 0,-24 25 16,25-25-16,-26 0 0,1 25 16,25-25-16,-25 0 0,-1 0 0,1 25 15,25-25-15,-25 0 0,-1 0 0,1 25 16,0-25-16,0 0 0,0 0 0,-1 0 15,1 24-15,0-24 0,0 0 0,0 0 16,-1 0-16,-24 25 0,25-25 0,0 0 16,0 0-16,0 0 15,-25 25 1,24-25 31,1 0-32,-25 25-15,25-25 0,0 0 16,0 25-16,0-25 16,-1 0-16,1 0 15</inkml:trace>
  <inkml:trace contextRef="#ctx0" brushRef="#br0" timeOffset="144696.149">2704 7764 0,'0'0'0,"1637"223"1047</inkml:trace>
  <inkml:trace contextRef="#ctx0" brushRef="#br0" timeOffset="146467.41">4192 7913 0,'0'24'63,"25"-24"-47,0 0-16,-25 25 15,24-25-15,1 0 0,0 25 0,0-25 16,0 0-16,-1 25 0,1-25 15,0 0-15,0 0 0,0 0 16,-1 0-16,1 25 0,0-25 0,0 0 16,0 0-16,-1 25 0,1-25 0,25 0 15,-25 0-15,-1 0 0,1 0 0,0 24 16,0-24-16,0 0 0,0 0 0,24 0 16,-24 0-16,0 25 0,0-25 0,24 0 15,-24 0-15,0 0 0,0 0 0,-1 25 16,1-25-16,0 0 0,0 0 0,0 0 15,-1 0-15,1 0 0,0 25 16,0-25-16,0 0 0,-1 0 0,1 0 16,0 25-16,0-25 0,0 0 15,-1 0-15,1 24 16,0-24-16,0 0 16,0 0-16,-1 0 0,-24 25 0,25-25 15,0 0-15,0 0 0,0 25 16,-1-25-16,1 0 0,0 0 15,0 0-15,-25 25 0,25-25 0,0 0 16,-1 0-16,1 0 0,-25 25 0,25-25 16,0 0-16,0 0 0,-1 24 0,1-24 15,0 0-15,0 0 0,0 0 0,-1 25 16,1-25-16,0 0 0,0 0 0,0 25 16,-1-25-16,1 0 0,0 0 0,0 0 15,0 25-15,-1-25 0,1 0 16,0 0-16,0 0 0,0 25 0,-1-25 15,1 0-15,0 0 0,0 0 0,0 0 16,24 24-16,-24-24 0,0 0 0,0 0 16,-1 0-16,1 25 0,0-25 0,0 0 15,0 0-15,24 0 0,-24 0 0,0 0 16,-25 25-16,25-25 0,0 0 0,-1 0 16,1 0-16,0 0 0,0 0 0,0 25 15,-1-25-15,1 0 0,0 0 16,0 0-16,0 25 0,-1-25 15,1 0-15,0 0 16,0 0-16,0 0 0,-1 24 16,1-24-16,0 0 0,0 0 15,0 0-15,-1 0 16,1 25-16,0-25 0,0 0 16,0 0-16,-1 0 15,1 0-15,0 0 16,0 0-16,0 0 31,-1 0-15,1 25-1,0-25 1,0 0-16,0 0 16,-1 0-1,-24 25-15,25-25 0,0 0 16,0 0-16,0 0 15,0 0-15,-1 0 16,1 0 0,-25 25 15,0-50 0</inkml:trace>
  <inkml:trace contextRef="#ctx0" brushRef="#br0" timeOffset="148331.282">4837 7888 0,'0'-25'0,"-25"50"109,25 0-93,0-1-16,-25-24 15,25 25-15,0 0 0,-25-25 0,25 25 16,-24 0-16,24 0 0,-25-1 16,25 1-16,-25 0 0,25 0 0,-25 0 15,0-1-15,1 1 0,-1 25 0,25-25 16,-25-1-16,-25 1 0,26 0 0,-1 0 15,0 0-15,0 24 0,0-24 0,1 0 16,-26 0-16,25 24 0,-24-24 0,-1 25 16,25-1-16,-24-24 0,-1 25 0,25-26 15,-24 26-15,24 0 0,-25-26 0,25 1 16,-24 25-16,24-25 0,0 0 0,0 24 16,1-24-16,-1 0 0,0 0 0,0-1 15,0 1-15,0 0 0,1 25 0,-1-26 16,0 1-16,0 0 0,25 25 15,-25-26-15,1 1 0,24 0 0,-25 0 16,25 0-16,-25-1 0,25 26 0,-25-25 16,25 0-16,0-1 0,-25 1 0,25 0 15,0 0-15,0 0 0,-24-25 16,24 24-16,0 1 0,0 0 16,-25 0-16,25 0 15,-25-25 1,25 24-1,-25-24-15,25 25 16,-25-25-16,1 0 0,24 25 16,-25-25-16,0 25 15,0-25 1,25 25-16,-25-25 16,25 25-1,0-1 1,-24-24-1,24 25-15,0 0 16,-25-25 0,25 25-1,0 0-15,-25-25 16,25-25 46</inkml:trace>
  <inkml:trace contextRef="#ctx0" brushRef="#br0" timeOffset="149698.741">2977 9922 0,'0'0'0,"0"25"63,0-1-48,0 1-15,0 0 16,-25 0-16,25 0 15,0 0-15,-25-1 16,25 1-16,0 0 0,-25 0 16,25 0-16,-25-1 0,25 1 15,-24 0-15,24 0 0,0 0 16,0-1 0,24-24-1,-24 25-15,25-25 16,0 0-16,99 819 1000</inkml:trace>
  <inkml:trace contextRef="#ctx0" brushRef="#br0" timeOffset="150817.95">3349 10716 0,'0'-25'15,"0"0"16,0 0 1,-25 25-1,25-25-31,-25 25 16,0 0-16,0 0 15,1 0-15,-1 0 16,25 25-16,-25-25 0,0 0 0,0 25 15,1 0-15,-1-25 0,0 25 16,0-1-16,0-24 0,1 25 16,24 0-16,-25 0 0,0 0 15,25-1-15,-25 1 0,25 0 16,-25 0-16,25 0 0,0-1 0,0 1 16,0 0-16,0 0 0,25-25 0,-25 25 15,0-1-15,0 1 0,25 0 16,0 0-16,-25 0 0,25-25 15,-25 25-15,24-25 0,1 24 0,0-24 16,0 25-16,0-25 16,-1 0-16,1 0 0,0 0 15,0 0-15,0 0 0,-1 0 0,1-25 16,0 25-16,0-24 0,0 24 16,-1-25-16,1 25 15,-25-25-15,25 25 0,-25-25 0,25 0 16</inkml:trace>
  <inkml:trace contextRef="#ctx0" brushRef="#br0" timeOffset="152353.138">3398 10666 0,'-25'0'47,"25"-25"-47,-24 25 15,-1 0 1,0 0-16,25-25 16,-25 25-16,0 0 15,1 0-15,-1 0 16,0 0-16,0 0 15,0 25-15,1-25 16,-1 0 0,0 25-16,0-25 15,0 25-15,1-25 16,24 25-16,-25-25 16,25 24-16,-25-24 0,0 25 15,0 0 1,25 0-1,-24-25-15,24 25 16,-25-25 0,25 24-16,0 1 15,0 0 1,0 0-16,0 0 16,0-1-16,0 1 15,0 0-15,0 0 16,0 0-16,25-1 15,-25 1 1,24 0-16,-24 0 16,25 0-1,0 0 1,-25-1-16,25-24 16,-25 25-1,25-25-15,-1 0 16,-24 25-16,25-25 15,0 0 1,0 0 0,-25 25-16,25-25 0,-1 0 15,1 0 1,0 0 0,0 0-1,0 0 1,-1 0 15,1 0-31,0 0 16,0 0-1,-25-25-15,25 25 16,-1 0 0,1 0 30,-25-25 345</inkml:trace>
  <inkml:trace contextRef="#ctx0" brushRef="#br0" timeOffset="154885.343">3572 11286 0,'0'-25'16,"0"50"78,0 0-79,0 0-15,0 0 16,0-1-16,0 1 0,0 0 16,0 0-16,0 0 15,0-1-15,0 1 16,0 0-1,25-25 1,-1 0 0,-24-25 31,0 0-32,0 1-15,25 24 16,-25-25-16,25 0 0,-25 0 15,0 0-15,25 25 0,-25-24 16,25 24-16,-25-25 0,25 0 16,-25 50 31,0 0-47,24-1 15,-24 1 1,0 0-16,25 0 15,-25 0-15,0-1 16,25 1-16,-25 0 16,25-25-1,-25 25-15,25-25 32,-1 0-17,-24-25 1,25 25-16,-25-25 15,25 25-15,-25-25 0,0 1 16,25-1-16,-25 0 16,0 0-16,0 0 15,0 1-15,273 123 1000</inkml:trace>
  <inkml:trace contextRef="#ctx0" brushRef="#br0" timeOffset="155832.723">4217 11485 0,'0'-25'0,"-25"50"109,25-1-93,-25 1-16,25 0 15,0 0-15,-25 0 16,25-1-16,0 1 0,0 0 16,0 0-16,0 0 0,-24-1 15,24 1-15,0 0 0,0 0 16,0 0-16,0-1 0,-25 1 16,25 0-16,0 0 15,0 0-15,0-1 16,-25-24 31,0 0-32,25-24 1,-25 24-16,25-25 0,-24 25 16,-1 0-16,25-25 0,-25 25 15,25-25-15,-25 25 0,25-25 16,-25 25-16,25-24 15</inkml:trace>
  <inkml:trace contextRef="#ctx0" brushRef="#br0" timeOffset="156649.506">4291 11237 0,'0'24'47,"-25"-24"-31,25 25-16,0 0 15,0 0 1,0 0-16,0-1 16,0 1-1,25-25-15,-25 25 16,25-25-16,0 0 16,0-25-1,-1 0 1,-24 1-16,0-1 15,0 0-15,0 0 16,0 0 0,-24 25-1,24-24 1,-25 24 0,25 24-1,-25-24 1,25 25 15,0 0 0,25-25-15,0 0 0,-1 0-1,-24-25 1,0 0-1,0 1 1,-24 24 0,-1 0-1,0 0-15,0 0 16,25 24-16</inkml:trace>
  <inkml:trace contextRef="#ctx0" brushRef="#br0" timeOffset="158281.064">3696 10393 0,'0'-25'16,"0"1"156,0-1-126,-25 25-14,25-25-1,0 50 31,0 0-62,0-1 16,0 1-16,0 0 0,-25-25 0,25 25 16,0 0-16,0-1 0,0 1 15,0 0 1,0-50 46,25 25-62,-25-25 16,25 25-16,-25-24 0,25-1 16,0 25-16,-25-25 0,24 25 15,1 0-15,0 0 16,0 25 0,-25 0-1,25-25-15,-25 24 16,0 1-16,24 0 15,-24 0 1,25-25 0,0-25-1,0 0 1,-25 0 0,25 25-16,-25-24 0,24-1 15,-24 0-15,0 0 0,25 25 16,-25-25-16,0 1 0,0-1 15,0 0-15,-25 0 16,1 25 15,-1 0-15</inkml:trace>
  <inkml:trace contextRef="#ctx0" brushRef="#br0" timeOffset="158618.87">4341 10368 0,'0'25'31,"0"0"-15,0 0 0,0 0-16,0-1 15,0 1-15,0 0 16,0 0-16,0 0 15,-25-1-15,25 1 16</inkml:trace>
  <inkml:trace contextRef="#ctx0" brushRef="#br0" timeOffset="159887.555">4192 10244 0,'25'0'47,"0"0"-47,-1 0 0,1 0 15,0-24-15,0 24 0,0 0 0,-1 0 16,1 0-16,0 0 0,0 0 0,0-25 16,-1 25-16,1 0 0,0 0 15,0 0-15,893-1067 1000</inkml:trace>
  <inkml:trace contextRef="#ctx0" brushRef="#br0" timeOffset="192539.193">14883 5606 0,'0'0'0,"0"-25"31,25 25 0,-25-25-31,0 0 31,0 50 32,0 0-48,0 0 1,0 0 0,0-1-16,0 1 15,0 0-15,0 0 16,0 0-16,-25-25 16,25 24-16,0 1 15,0 0-15,0 0 16,0 0-16,0 0 15,0-1-15,0 1 16,-25-25-16,25 25 0,0 0 16,0 0-16,-25-1 15,25 1-15,-25-25 16,25 25-16,0 0 0,-24-25 0,24 25 16,-25-1-16,25 1 15,0 0-15,-25-25 0,25 25 16,0 0-16,0-1 0,0 1 0,-25 0 15,25 0-15,0 0 16,0-1-16,0 1 0,-25-25 0,25 25 16,0 0-16,-24 0 0,24-1 0,0 1 15,0 0-15,0 0 0,-25 0 0,25-1 16,0 1-16,0 0 0,0 0 16,-25-25-16,25 25 0,0-1 0,0 1 15,-25-25-15,25 25 0,0 0 16,0 0-16,0 0 0,0-1 15,-25 1-15,25 0 16,0 0-16,0 0 16,0-1-16,0 1 0,0 0 0,0 0 15,0 0-15,0-1 0,0 1 16,0 0-16,-24 0 0,24 0 0,0-1 16,0 1-16,0 0 0,-25-25 0,25 25 15,0 0-15,0-1 0,0 1 0,0 0 16,-25 0-16,25 0 0,0-1 15,0 1-15,0 0 0,0 0 16,-25 0-16,25-1 0,0 1 0,0 0 16,-25 0-16,25 0 0,0 24 15,0-24-15,-24 0 0,24 0 0,0-1 16,0 26-16,0-25 0,-25 0 0,25 0 16,0-1-16,0 1 0,0 0 15,0 0-15,0 0 0,0-1 0,0 1 16,0 0-16,0 0 0,0 0 0,-25-1 15,25 1-15,0 0 0,0 0 16,0 0-16,0-1 0,-25 1 0,25 0 16,0 0-16,0 0 0,0-1 0,0 1 15,-25 0-15,25 0 0,0 0 0,0-1 16,0 1-16,-25 0 0,25 0 16,0 0-16,0-1 0,0 1 0,0 0 15,0 0-15,0 0 16,0-1-16,-24 1 0,24 0 15,0 0-15,0 0 0,0 0 16,0-1-16,0 1 16,-25-25-16,25 25 15,0-50 17,0 0-32</inkml:trace>
  <inkml:trace contextRef="#ctx0" brushRef="#br0" timeOffset="193814.964">15652 5779 0,'0'25'31,"0"0"-16,0 0-15,0 0 16,0 0-16,0-1 0,0 1 16,0 0-16,0 0 15,0 0-15,0-1 16,0 1-16,-25 0 0,25 0 16,0 0-16,0-1 0,0 1 15,0 0-15,-25 0 0,25 0 0,0-1 16,-25 1-16,25 25 0,0-25 0,0-1 15,-24 26-15,24-25 0,-25 0 0,25 24 16,0-24-16,-25 0 0,25 24 0,-25-24 16,25 0-16,0 0 0,0 0 0,-25-1 15,25 26-15,0-25 0,0 0 0,-24 0 16,24-1-16,0 1 0,0 0 0,-25 0 16,25 24-16,0-24 0,0 0 15,0 0-15,-25 0 0,25-1 0,0 1 16,0 25-16,0-25 0,0-1 0,-25 1 15,25 25-15,0-25 0,0-1 0,-25 1 16,25 0-16,0 25 0,-25-26 0,25 1 16,0 0-16,0 0 0,-24 0 0,24-1 15,0 26-15,0-25 0,-25 0 0,25-1 16,0 1-16,-25 25 0,25-25 0,0-1 16,0 26-16,0-25 0,-25 0 0,25 0 15,0-1-15,0 26 0,0-25 0,-25 0 16,25-1-16,0 1 0,0 0 0,0 0 15,0 0-15,-24-1 0,24 1 0,0 0 16,0 0-16,-25 0 0,25-1 16,0 1-16,0 0 0,0 0 0,0 0 15,0-1-15,0 1 0,0 0 0,0 0 16,0 0-16,0 24 0,0-24 0,0 0 16,0 0-16,0-1 0,0 26 0,0-25 15,0 0-15,0-1 0,0 1 0,0 0 16,0 0-16,0 0 0,0 24 0,-25-24 15,25 0-15,0 0 0,0 0 16,0-1-16,-25 1 0,25 0 0,0 0 16,0 0-16,0-1 0,-25 1 15,25 0 1,0 0-16,0-50 47</inkml:trace>
  <inkml:trace contextRef="#ctx0" brushRef="#br0" timeOffset="195640.903">12973 6896 0,'0'0'0,"0"25"78,25-25-78,-1 0 0,1 0 16,0 24-16,0-24 16,24 0-16,-24 0 0,0 25 15,25-25-15,-25 0 0,24 25 0,1-25 16,-25 0-16,24 0 0,1 25 0,-1-25 15,1 0-15,0 25 0,-1-25 0,1 24 16,-1-24-16,1 0 0,0 25 0,-1-25 16,1 0-16,-1 0 0,1 25 0,0-25 15,-1 0-15,1 0 0,-1 25 0,1-25 16,0 0-16,-1 0 0,26 25 0,-26-25 16,1 0-16,0 0 0,-1 0 0,-24 24 15,25-24-15,-1 0 0,1 0 0,-25 0 16,24 0-16,1 25 0,-25-25 0,24 0 15,-24 0-15,25 0 0,-26 25 16,26-25-16,0 0 0,-26 0 0,26 25 0,0-25 16,-25 0-16,24 0 0,1 25 15,-1-25-15,-24 0 0,25 0 0,-1 24 16,423 175 984</inkml:trace>
  <inkml:trace contextRef="#ctx0" brushRef="#br0" timeOffset="196691.92">15205 7144 0,'0'25'78,"25"-25"-78,-25 24 15,25-24 1,-25 25 0,25-25-16,-1 0 15,1 25 1,0-25 0,0 0-16,0 0 15,0 0-15,-1 0 16,1 0-16,0 25 0,0-25 0,0 0 15,-1 0-15,1 0 0,25 0 0,-25 0 16,24 0-16,-24 25 0,25-25 0,-1 0 16,-24 0-16,25 0 0,-1 24 0,1-24 15,-1 0-15,1 25 0,-25-25 0,24 0 16,1 25-16,0-25 0,-1 25 0,1-25 16,0 0-16,-1 25 0,-24-25 0,25 0 15,-1 24-15,1-24 0,-25 0 16,24 25-16,1-25 0,-25 0 0,24 25 15,-24-25-15,25 0 0,-1 25 0,-24-25 16,0 0-16,24 0 0,-24 25 0,0-25 16,25 0-16,-26 0 0,1 24 0,0-24 15,0 0-15,0 0 0,-1 0 0,1 0 16,-25 25-16,25-25 0,0 0 16,0 0 62,-1 0-63,-24 25 1,25-25-16,0 0 16,-50 0 15</inkml:trace>
  <inkml:trace contextRef="#ctx0" brushRef="#br0" timeOffset="198186.538">12998 7665 0,'-25'0'31,"50"0"16,-25 24-47,24-24 16,1 0-16,0 0 15,0 0-15,0 25 0,-1-25 16,1 0-16,0 0 0,0 0 15,0 25-15,24-25 0,-24 0 16,0 0-16,0 0 0,24 25 0,-24-25 16,25 0-16,-1 0 0,-24 25 0,25-25 15,-1 0-15,1 0 0,0 24 0,-1-24 16,1 0-16,-1 25 0,1-25 0,0 0 16,-1 25-16,1-25 0,-1 0 0,1 25 15,0-25-15,-1 25 0,-24-25 0,25 0 16,-1 24-16,1-24 0,0 25 0,-1-25 15,1 0-15,-25 25 0,24-25 0,1 0 16,-1 25-16,1-25 0,-25 0 0,24 25 16,-24-25-16,25 0 0,-25 0 15,24 0-15,-24 25 0,0-25 0,0 0 16,24 0-16,-24 24 0,0-24 0,0 0 16,24 0-16,-24 0 0,0 25 0,0-25 15,24 0-15,-24 0 0,0 25 0,0-25 16,0 0-16,24 0 0,-24 25 0,0-25 15,0 0-15,-1 0 0,26 25 0,-25-25 16,0 0-16,-1 0 0,1 0 0,0 0 16,25 24-16,-26-24 0,1 0 0,0 0 15,0 0-15,24 0 0,-24 25 0,0-25 16,0 0-16,0 0 0,24 0 0,-24 0 16,0 25-16,0-25 0,-1 0 15,1 0-15,25 0 0,-25 0 0,0 25 16,-1-25-16,1 0 0,0 0 0,25 0 15,-26 0-15,1 25 0,0-25 0,0 0 16,0 0-16,24 0 0,-24 0 0,0 24 16,0-24-16,-1 0 0,1 0 0,25 0 15,-25 0-15,-1 25 0,1-25 0,0 0 16,0 0-16,0 0 0,-1 25 16,1-25-16,0 0 0,0 0 15,0 0 1,-25 25-16,24-25 0,1 0 15,0 0 1,0 0-16,0 0 16,-25 25-16,24-25 0,1 0 15,0 0 1,0 0-16,-25 24 16</inkml:trace>
  <inkml:trace contextRef="#ctx0" brushRef="#br0" timeOffset="199615.703">14982 7739 0,'25'0'93,"0"0"-61,-1 25-17,1 0 1,0-25-16,-25 24 0,25 1 16,0 0-16,-1-25 15,-24 25-15,25-25 0,-25 25 0,25-25 16,0 24-16,0 1 0,-1-25 0,-24 25 15,25-25-15,0 25 0,0-25 0,0 0 16,0 25-16,-1-25 0,1 0 0,0 25 16,0-25-16,0 0 0,24 24 15,-24-24-15,0 25 0,0-25 0,24 0 16,-24 25-16,0-25 0,24 25 0,-24-25 16,0 0-16,25 25 0,-26-25 0,26 0 15,-25 24-15,24-24 0,1 0 0,-25 25 16,24-25-16,1 0 0,0 25 0,-26-25 15,26 25-15,0-25 0,-1 0 0,1 25 16,0-25-16,-1 0 0,1 24 0,-25-24 16,24 0-16,1 25 0,-1-25 0,-24 0 15,25 25-15,-25-25 0,24 0 0,-24 0 16,0 25-16,24-25 0,-24 0 16,0 0-16,25 25 0,-26-25 0,1 0 15,25 0-15,-25 24 0,-1-24 0,26 0 16,-25 0-16,0 0 0,24 25 0,-24-25 15,0 0-15,25 0 0,-26 25 0,1-25 16,0 0-16,0 25 0,0-25 0,-1 0 16,1 0-16,0 25 0,0-25 0,0 0 15,-1 0-15,1 0 0,0 24 0,0-24 16,0 0-16,-1 0 0,1 0 16,0 0-16,-25 25 0,25-25 15,0 0-15,-1 0 0,1 0 0,0 25 16,0-25-16,0 0 15,-1 0-15,1 0 0,0 0 16,0 25-16,0-25 16,-1 0-16,1 0 15,0 0-15,-25 25 0,25-25 16,0 0-16,-25-25 47,-25 25-32,0 0 1,0 0 0,25-25-16,-25 25 0</inkml:trace>
  <inkml:trace contextRef="#ctx0" brushRef="#br0" timeOffset="201621.086">18256 8384 0,'0'-25'0,"0"50"78,0 0-47,0 0-15,25-25-16,-25 24 15,0 1-15,25-25 0,-25 25 16,0 0-16,25-25 0,-25 25 0,0-1 15,24-24-15,-24 25 0,0 0 0,25-25 16,-25 25-16,0 0 0,25-1 16,-25 1-16,0 0 15,0 0 1,-25 0 0,0-25-1,1 0-15,-1 0 16,0 24-16,0-24 0,0 0 0,1 0 15,-1 25-15,0-25 0,0 25 0,0-25 16,1 0-16,24 25 0,-25-25 16,25 25-16</inkml:trace>
  <inkml:trace contextRef="#ctx0" brushRef="#br0" timeOffset="203497.675">19124 8483 0,'0'-25'16,"-24"25"0,24-24-16,-25 24 15,0 0 1,0 0-16,0 0 15,1 0-15,-1 0 0,0 24 16,0-24-16,0 0 0,1 25 16,-1 0-16,0 0 0,0-25 15,0 25-15,1-1 0,-1 1 0,0 0 16,0 0-16,25 0 0,-25-1 0,25 1 16,0 0-16,0 0 0,0 0 15,0-1-15,0 1 0,25 0 16,0 0-16,0 0 0,0-25 15,-1 24-15,26-24 0,-25 0 0,0 25 16,-1-25-16,26 0 0,-25 0 0,0 0 16,24 0-16,-24 0 0,0 0 0</inkml:trace>
  <inkml:trace contextRef="#ctx0" brushRef="#br0" timeOffset="204344.839">19348 9004 0,'0'0'16,"-25"-25"-16,0 25 15,0 0 17,0 0-32,1 0 15,-1 25 1,25 0-16,-25-25 0,0 25 16,25 0-1,0-1-15,0 1 16,0 0-16,0 0 15,25-25-15,0 0 16,0 0-16,-1 0 16,1 0-16,0 0 15,0 0-15,-25-25 0,25 25 0,-25-25 16,24 0-16,-24 1 16,25-1-16,-25 0 0,0 0 15,25 0-15,-25 0 0,0 1 16,0-1-16,0 0 0,0 0 0,0 0 15,0 1-15,0-1 0,0 0 16,0 0-16,0 0 16,0 50 15,0 0-31,0 0 16,0 0-16,0 24 0,0-24 0,0 0 15,-25 24-15,25-24 0,0 0 0,0 25 16,0-25-16,-25-1 0,25 1 0,0 0 15,0 0-15,-24 0 0,24-1 0,0 1 16</inkml:trace>
  <inkml:trace contextRef="#ctx0" brushRef="#br0" timeOffset="204813.573">19720 9153 0,'-25'0'15,"25"25"17,0 0-17,0-1-15,0 1 16,0 0-16,0 0 0,0 0 16,-25-1-16,25 1 15,-25 0-15,25 0 0,0 0 16,-24-1-16,24 1 15,0 0 1,-25-25-16,0 0 16,25 25-16,0-50 15,-25 25-15,0-25 16,25 0-16,-25 25 16,25-24-16,0-1 0,0 0 0,-24 25 15,24-25-15,0 0 0,0 1 0,0-1 16</inkml:trace>
  <inkml:trace contextRef="#ctx0" brushRef="#br0" timeOffset="206611.296">19745 8905 0,'0'25'63,"0"-1"-32,24 1-15,1-25-1,0 0 1,-25-25 0,0 1-1,0-1 1,-25 25 15,25-25-15</inkml:trace>
  <inkml:trace contextRef="#ctx0" brushRef="#br0" timeOffset="207351.352">19298 8012 0,'0'0'0,"0"25"63,0 0-48,0-1 1,0 1-16,0 0 0,0 0 16,-25 0-1,25-1-15,0 1 0,0 0 16,0 0-16,0 0 15,-25-25-15</inkml:trace>
  <inkml:trace contextRef="#ctx0" brushRef="#br0" timeOffset="207694.734">19224 8062 0,'0'-25'0,"0"0"31,24 25-31,1 0 16,0 0 0,0 0-16,0 0 15,-1 0-15,1 25 0,0-25 16,0 0-16,-25 25 15,25-1 1,-25 1-16,0 0 16,0 0-16,-25 0 15,0-25-15,25 24 0,-25 1 16,0-25-16,1 25 16,-1-25-16,0 25 15,0-25-15,0 0 16</inkml:trace>
  <inkml:trace contextRef="#ctx0" brushRef="#br0" timeOffset="208731.348">19670 8062 0,'0'24'79,"0"1"-64,0 0-15,0 0 0,0 0 16,-25-25-16,25 24 0,0 1 15,0 0-15,0 0 16</inkml:trace>
  <inkml:trace contextRef="#ctx0" brushRef="#br0" timeOffset="208963.25">19571 7987 0,'0'-25'0,"0"0"16,25 25 0,0 0-16,-1 0 15,1 0-15,0-24 16,0 24-16,0 0 0,-1 0 0,1 0 15,0 0-15,0 0 0,0 0 0</inkml:trace>
  <inkml:trace contextRef="#ctx0" brushRef="#br0" timeOffset="-186450.194">3249 13271 0,'0'24'62,"0"1"-30,0 0-32,0 0 15,0 0-15,0-1 0,0 1 16,0 25-16,0-25 0,0-1 0,0 26 15,0-25-15,0 0 0,0 24 0,0-24 16,0 0-16,0 24 0,0-24 0,0 0 16,0 0-16,0 0 0,0-1 0,0 1 15,0 0-15,0 0 0,-24 0 16,24-1-16,0 1 16</inkml:trace>
  <inkml:trace contextRef="#ctx0" brushRef="#br0" timeOffset="-186000.892">3150 13221 0,'0'-25'0,"0"0"31,25 25-15,0-25-1,0 25-15,-1-24 16,1 24-16,0 0 15,0 0-15,0 0 0,-1 0 16,1 0-16,0 0 0,0 0 0,-25 24 16,25-24-16,-1 25 0,1 0 15,0-25-15,-25 25 0,0 0 0,0 0 16,25-1-16,-25 1 0,0 0 16,0 0-16,-25 0 15,25-1-15,-25-24 0,25 25 16,-25 0-16,1-25 0,24 25 0,-25-25 15,0 25-15,0-25 0,0 24 0,1-24 16,-1 25-16,0-25 0,0 0 16,0 0-16</inkml:trace>
  <inkml:trace contextRef="#ctx0" brushRef="#br0" timeOffset="-185181.637">4167 12923 0,'-25'0'15,"1"0"17,-1 0-17,0 25 1,0-25-16,0 25 0,25 0 16,-24-25-16,-1 24 0,0 1 0,0 0 15,0 0-15,1 24 0,-1-24 0,-25 0 16,25 25-16,1-25 0,-1 24 0,0-24 15,0 25-15,25-1 0,-25 1 0,0-1 16,25 1-16,-24 0 0,24-1 0,0 1 16,0-25-16,0 24 0,24 1 0,-24-25 15,25 24-15,-25-24 0,25 25 16,0-26-16,0 26 0,0-25 0,24 24 16,-24-24-16,0 25 0,24-25 0,1 24 15,0-24-15,-26 0 0,26 0 0,0 0 16,-1-25-16</inkml:trace>
  <inkml:trace contextRef="#ctx0" brushRef="#br0" timeOffset="-181363.545">4242 13419 0,'0'0'0,"0"-24"15,0 48 48,24-24-1,1 0-46,-25-24-16,25 24 0,0 0 15,0 0-15,-1 0 0,26 0 0,-25 0 16,0 0-16,-1 0 0,1-25 0,25 25 16,-25 0-16,-1 0 0,1 0 15,0 0-15,0 0 0,0 0 16,-25 25 15,-25-1-15,0-24-16,0 25 15,25 0-15,-25-25 0,1 25 0,-1-25 16,0 25-16,0-1 0,0-24 16,1 25-16,-1 0 0,0-25 0,0 25 15,0 0-15,1-25 0,-1 24 0,0 1 16,0-25-16,25 25 0,-25-25 16,1 25-16,24 0 0,-25-25 15,25 24-15,-25-24 0,25 25 16,0 0-16,-25-25 15,25 25-15,0 0 32,25-25-32,0 0 15,0 0-15,-1 0 16,1 0-16,0 0 0,0 0 0,0 0 16,-1 0-16,1 0 0,25 0 15,-25 0-15,-1-25 0,26 25 0,-25 0 16,0 0-16,-1 0 0,26 0 0,-25 0 15,0 0-15,-1-25 0,1 25 0,0 0 16,0 0-16,0 0 16,-25 25-1,25-25-15</inkml:trace>
  <inkml:trace contextRef="#ctx0" brushRef="#br0" timeOffset="-180819.347">5060 13965 0,'0'0'0,"0"25"47,0 0-31,-25-25-16,25 24 0,0 1 15,0 0 1,0 0-16,0 0 16,0-1-1,25-24 17,0-24-17</inkml:trace>
  <inkml:trace contextRef="#ctx0" brushRef="#br0" timeOffset="-180027.618">5060 13767 0,'-25'0'16,"25"-25"-16,0 50 62,0-50 16,25 25-62,-25-25-1,-25 25 48,1 0-32,24 25-15,-25-25-16,50 0 78,-25-25-62</inkml:trace>
  <inkml:trace contextRef="#ctx0" brushRef="#br0" timeOffset="-177157.624">5283 13593 0,'25'0'78,"0"0"-78,0-25 16,0 25-16,-1 0 0,1 0 15,0 0-15,0 0 0,0 0 16,-1 25-16,1-25 15</inkml:trace>
  <inkml:trace contextRef="#ctx0" brushRef="#br0" timeOffset="-176937.75">5209 13767 0,'25'0'15,"0"0"-15,-1 0 16,1 0-16,0 0 0,0 0 16,0 0-16,-1 0 0,1 0 0,0 0 15,25 0-15,-26 0 0,1 0 0</inkml:trace>
  <inkml:trace contextRef="#ctx0" brushRef="#br0" timeOffset="-176457.026">6127 13444 0,'0'25'31,"0"0"-16,0 0-15,0-1 16,0 1-16,0 0 0,0 0 16,0 0-16,0-1 0,0 1 0,0 0 15,0 0-15,0 0 0,0-1 0,0 1 16,0 0-16,0 0 0,0 0 16,-25-25-16,25 24 0,0 1 15,-25 0-15,25 0 16,-25-25-16,25 25 15,-24-25 1,-1 0 0,0 0-16,25-25 15,-25 25-15,0 0 0,1-25 16,-1 0-16,0 0 16,25 1-16,0-1 0</inkml:trace>
  <inkml:trace contextRef="#ctx0" brushRef="#br0" timeOffset="-176033.439">6102 13171 0,'-25'25'63,"25"0"-48,25 0 1,0 0-1,0-25 1,-1 0-16,1 0 16,0-25-16,0 25 15,-25-25-15,0 0 16,0 0-16,0 0 16,-25 25-1,25-24-15,-25 24 0,0 0 0,25-25 16,-24 25-16,-1 0 0,0 0 0,0 0 15,0 25-15,1-25 0</inkml:trace>
  <inkml:trace contextRef="#ctx0" brushRef="#br0" timeOffset="-175101.921">6722 12824 0,'0'-25'0,"0"50"62,0 0-46,0 0 0,0-1-16,0 1 15,0 0-15,0 0 0,0 0 16,0 24-16,0-24 0,0 0 0,0 24 15,0-24-15,0 25 0,0-25 0,0 24 16,0 1-16,0 0 0,0-1 0,-25 1 16,25-1-16,0 26 0,0-26 0,0 1 15,0 0-15,0-1 0,-25 1 16,25-1-16,0 1 0,0 0 0,0-1 16,-24-24-16,24 25 0,0-26 0,-25 26 15,25-25-15,0 24 0,-25-24 0,25 0 16,0 25-16,-25-25 0,25-1 0,0 1 15,0 0-15,0 0 0,-25-25 0,25 25 16,0-1-16,0 1 16,0-50-1,25 1 1,-25-1-16</inkml:trace>
  <inkml:trace contextRef="#ctx0" brushRef="#br0" timeOffset="-174260.643">7094 13271 0,'0'0'0,"-25"0"16,50 0 77,0 0-93,0 0 16,24 0-16,-24 0 0,0-25 0,25 25 16,-26 0-16,1 0 0,25 0 15,-25 0-15,-1 0 0,1 0 0,0 0 16,0 0-16,0 0 0,-1 0 0,1 0 15,0 0-15,0 0 0,0 0 16,-25 25 0,0-1-1,-25-24 1,0 25-16,0 0 16,0 0-16,25 0 15,-24-25-15,-1 24 0,0 1 0,0 0 16,0-25-16,1 25 0,-1 0 0,0-1 15,0 1-15,0 0 0,1 0 0,24 0 16,-25-1-16,0-24 0,0 25 0,0 0 16,1 0-16,24 0 0,-25-25 0,0 24 15,25 1-15,-25-25 0,25 25 0,-25-25 16,25 25-16,-24-25 0,24 25 0,-25-25 16,25 24-16,0 1 31,25-25 0,-1 0-31,1 0 16,0 0-16,0 0 0,0 0 0,-1 25 15,1-25-15,0 0 0,25 0 0,-26 0 16,26 0-16,-25 0 0,0 0 0,24 0 16,-24 0-16,0-25 0,0 25 0,24 0 15,-24 0-15,0 0 0,0 0 0,-1 0 16,1 0-16,0 0 15,-25 25 17</inkml:trace>
  <inkml:trace contextRef="#ctx0" brushRef="#br0" timeOffset="-172717.475">7689 14287 0,'25'0'62,"0"0"-46,0 0-16,0 0 15,-1 0-15,1 0 16,0 0 0,0 0-1,-50 0 16,0 0-31,0 0 16,1 0-16,-1 25 16,0-25-16,0 0 0,0 0 15,1 0-15,-1 0 0,0 0 16,0 0-16,621 0 1016</inkml:trace>
  <inkml:trace contextRef="#ctx0" brushRef="#br0" timeOffset="-171737.529">8483 14163 0,'-25'0'16,"25"25"15,0 0-15,0 0-16,0 0 16,0-1-16,0 1 0,0 0 0,0 0 15,0 0-15,0 0 0,0 24 0,0-24 16,0 0-16,0 0 0,0-1 15,0 1-15,0 0 0,0 0 0,0 0 16,-24-25-16,24 24 0,0 1 16,0 0-1,-25-25-15</inkml:trace>
  <inkml:trace contextRef="#ctx0" brushRef="#br0" timeOffset="-171281.001">8458 13816 0,'0'0'0,"0"25"31,-24-25-31,24 25 16,0 0 0,24-25-1,-24 24 1,25-24-16,0 0 15,0 0-15,0 0 16,-25-24-16,24 24 0,1 0 16,-25-25-16,25 25 0,-25-25 15,0 0-15,0 0 16,0 1-16,0-1 16,-25 25-1,0 0-15,1 0 0,-1 0 16,0 0-16,0 0 0,25 25 15,-25-25-15,1 24 0</inkml:trace>
  <inkml:trace contextRef="#ctx0" brushRef="#br0" timeOffset="-169861.343">9079 14114 0,'0'-25'16,"24"25"0,-24 25 30,0 0-46,0-1 16,0 1-16,0 0 0,0 0 16,-24 0-16,24-1 0,-25 1 15,0 0-15,0 0 0</inkml:trace>
  <inkml:trace contextRef="#ctx0" brushRef="#br0" timeOffset="-169165.024">9723 13742 0,'-24'0'16,"24"25"-16,0-1 16,-25 1-1,25 0-15,0 0 0,0 0 16,0-1-16,0 1 0,0 0 16,0 0-16,0 0 15,0-1-15,0 1 0,0 0 16,25-25-16,-25 25 15,24-25 1,1 0 0,-25-25-16,25 25 15,-25-25-15,25 0 16,-25 1-16,25-1 0,-25 0 16,24 0-16,-24 0 0,25 1 15,-25-1-15,25 25 16,0 25-1,-25-1 1,25 1-16,-25 0 16,24-25-16,-24 25 0,25 0 15,0-1-15,0 1 16,0-25 0,0 0-16,-1 0 15,1 0-15,0-25 16,0 25-16,0-24 0,-25-1 15,24 25-15,-24-25 0,25 0 16,-25 0-16,0 1 0,0-1 0,0 0 16,0 0-16,0 0 0,0 1 0,-25-1 15,25 0-15,0 0 0,-24 25 0,24-25 16,-25 25-16,25-24 0,-25 24 16,0 0-16,0-25 15,1 25-15,24 25 0,-25-25 16,25 24-16,-25-24 0,25 25 15</inkml:trace>
  <inkml:trace contextRef="#ctx0" brushRef="#br0" timeOffset="-168857.473">10492 14089 0,'0'25'15,"-24"0"1,24-1-16,0 1 15,0 0 1,0 0 0</inkml:trace>
  <inkml:trace contextRef="#ctx0" brushRef="#br0" timeOffset="-167715.085">10542 13767 0,'0'0'0,"446"496"1000</inkml:trace>
  <inkml:trace contextRef="#ctx0" brushRef="#br0" timeOffset="-166499.271">10592 13816 0,'0'25'31,"0"0"1,0 0-32,0-1 15,24-24 1,-24 25 0,25-25-16,0 0 15,-25-25-15,25 25 16,-25-24-16,0-1 15,0 0 1,-25 25-16,0-25 16,0 25-1,1 0-15,-1 0 16,0 0-16,0 25 16,0-25-1,25 25-15,25 0 31,0-25-15,0 0-16,0 0 16,-1 0-1,1-25-15,0 25 0,0 0 16,-25-25-16,25 25 16,-25-25-16,0 0 15,-25 25 1,0 0-16,0 0 15,0 0-15,1 0 16,-1 25-16,0-25 0,0 25 16,0 0-16</inkml:trace>
  <inkml:trace contextRef="#ctx0" brushRef="#br0" timeOffset="-165558.01">11609 13940 0,'0'-25'0,"-25"25"16,0 0-16,25-24 0,-25 24 16,0 0-16,1 0 0,-1 0 15,25-25-15,-25 25 0,0 0 0,0 0 16,1 0-16,-1 0 0,0 25 15,0-25-15,0 0 0,25 24 0,-24-24 16,24 25-16,-25-25 0,25 25 0,-25 0 16,25 0-16,0-1 0,0 1 15,0 0-15,0 0 16,0 0-16,25-1 0,0 1 16,-1-25-16,-24 25 15,25-25-15,0 0 0,0 0 0,0 0 16,24 0-16,-24 0 0,0 0 0,24 0 15,-24-25-15,0 25 0,25-25 0,-26 1 16,1 24-16,0-25 0,0 0 0,0 0 16,-1 0-16,-24 1 0,25-1 0,-25 0 15,0 0-15,0 0 0,0 1 0,0-26 16,0 25-16,-25-24 0,25 24 0,0 0 16,-24 0-16,24-24 0,0 24 0,-25 0 15,25 0-15,-25 0 0,25 1 16,0 48-1,0 1 1,-25 0-16,25 0 0,0 0 16,0-1-16,0 26 0,0 0 0,0-26 15,0 26-15,0 0 0,0-1 0,-25-24 16,25 25-16,0-1 0,0-24 0,-24 25 16,24-26-16,0 26 0,-25 0 0,25-26 15,-25 1-15,25 25 0,0-25 0,-25 0 16</inkml:trace>
  <inkml:trace contextRef="#ctx0" brushRef="#br0" timeOffset="-164851.341">11981 14064 0,'0'25'219,"0"0"-203,0 0-16,-25-25 0,25 24 0,0 1 15,0 0-15,0 0 0,-25 0 0,25-1 16,0 1-16,-25 0 0,25 0 16,0 0-16,-25 0 0,25-1 15,0 1 1</inkml:trace>
  <inkml:trace contextRef="#ctx0" brushRef="#br0" timeOffset="-164527.016">12105 14163 0,'-25'0'31,"25"25"-16,-25-25 1,25 25-16,-25 0 16,0 0-1,25-1-15,-24 1 16,24 0-16,0 0 16,0 0-16,24-25 0,-24 25 15,25-25-15,-25 24 0,25-24 16,-25 25-16,25-25 0,0 0 0,-1 0 15,1 25-15,0-25 0,0 0 0,25 0 16</inkml:trace>
  <inkml:trace contextRef="#ctx0" brushRef="#br0" timeOffset="-162526.921">12353 13271 0,'25'0'0,"-25"24"94,24-24-94,1 25 15,0 0-15,-25 0 0,25-25 16,0 25-16,-1 24 0,1-24 15,-25 0-15,25 0 0,0 24 0,0 1 16,-1-25-16,-24 24 0,25 1 0,0-1 16,-25-24-16,0 25 0,25-1 0,-25-24 15,0 25-15,0-25 0,0 24 0,-25-24 16,25 0-16,0 24 0,-25-24 0,25 0 16,-25 0-16,1 24 0,-1-24 0,0 0 15,0 0-15,25 0 0,-25 0 0,-24-1 16,24 1-16,0 0 0,0 0 0,25 0 15,-24-25-15,-1 24 0,0-24 0,0-223 1016</inkml:trace>
  <inkml:trace contextRef="#ctx0" brushRef="#br0" timeOffset="-161503.244">13097 13940 0,'25'0'63,"-1"0"-48,1 0-15,0 0 0,0 0 16,0 0-16,0 0 0,-1 0 16</inkml:trace>
  <inkml:trace contextRef="#ctx0" brushRef="#br0" timeOffset="-161323.042">13097 14064 0,'0'0'0,"-25"0"0,0 0 16,0 0 0,50 0-1,0 25 1,0-25-16,0 0 16,-1 0-16,1 0 0,0 0 0,25 0 15</inkml:trace>
  <inkml:trace contextRef="#ctx0" brushRef="#br0" timeOffset="-149647.517">15478 13072 0,'0'-25'156,"0"0"-125,-25 25-15,25-24 15,-24 24-31,-1 0 16,0 0-1,0 0 1,0 0 0,0 0-16,1 0 15,-1 0-15,0 0 16,0 0-16,0 24 16,1-24-1,-1 0 1,0 0-16,25 25 15,-25-25-15,0 0 16,25 25-16,-24-25 16,24 25-16,-25-25 15,0 25-15,0-1 16,0 1 0,25 0-1,-24-25-15,24 25 0,0 0 16,-25-25-16,25 25 0,-25-1 15,25 1 1,-25 0 0,25 0-1,0 0-15,-25-1 16,25 1 0,0 0-16,0 0 15,0 0 1,0-1-16,0 1 15,25 0-15,-25 0 16,0 0 0,0-1-1,0 1 1,25-25-16,-25 25 16,0 0-1,25-25-15,-25 25 0,0-1 16,25-24-1,-25 25 1,24-25-16,-24 25 16,25-25-1,0 25 1,0-25 0,-25 25-16,25-25 15,-1 0 1,1 0-16,-25 24 15,25-24-15,0 0 16,0 0-16,-1 0 16,1 0-16,0 0 15,0 0 1,0 0 0,-1 0-16,1 0 15,0 0-15,0 0 16,0 0-16,0 0 0,-1 0 15,1-24 1,0 24-16,0 0 16,0 0-16,-25-25 15,24 25-15,1 0 16,0 0 0,-25-25-16</inkml:trace>
  <inkml:trace contextRef="#ctx0" brushRef="#br0" timeOffset="-148643.308">15850 13866 0,'0'-25'15,"0"50"32,0 0-31,0-1 0,0 1-16,0 0 15,0 0-15,0 0 16,0-1-1,25-24 17,0 0-1,-25-24-31,25 24 0,-25-25 16,24 25-16,-24-25 0,25 25 15,-25-25-15,25 0 0,-25 1 16,25 24-1,-25 24 17,0 1-17,0 0-15,25 0 16,-25 0-16,24-1 16,-24 1-1,25-25-15,0 0 16,0 0-1,0 0 1,-1 0-16,-24-25 0,25 25 16,0 0-16,-25-24 0,25 24 15,-25-25-15,25 25 0,-25-25 0,0 0 16,0 0-16,24 25 0,-24-24 0,0-1 16,0 0-16,0 0 15,0 0-15,-24 25 16,-1 0 15</inkml:trace>
  <inkml:trace contextRef="#ctx0" brushRef="#br0" timeOffset="-146347.708">16570 14114 0,'0'25'78,"-25"-25"-47,25 24-31,-25 1 16,25 0-1,0 0-15,0 0 16,-25-25-16,25 24 0,0 1 16,0 0-16,-25-25 15,25 25-15</inkml:trace>
  <inkml:trace contextRef="#ctx0" brushRef="#br0" timeOffset="-145931.569">16594 13915 0,'0'25'78,"0"-50"-15</inkml:trace>
  <inkml:trace contextRef="#ctx0" brushRef="#br0" timeOffset="-145115.497">16892 14114 0,'0'25'63,"-25"-25"-47,25 24-16,0 1 15,0 0-15,-25-25 16,25 25-16,0 0 0,0-1 0,-24-24 15,24 25-15,0 0 0,0 0 16,0 0-16,-25 0 16,25-1-16,0 1 15,-25-25-15,25 25 16,0 0 0,-25-25-1,25-25 16,-25 25-31,25-25 16,-24 25-16,24-25 16,-25 25-1,25-24-15</inkml:trace>
  <inkml:trace contextRef="#ctx0" brushRef="#br0" timeOffset="-144603.709">16942 13816 0,'0'25'63,"0"0"-48,0 0 17,24-25-32,1 0 31,0 0-15,-25-25-1,0 0 1,-25 25 31,0 0-32,1 0 1</inkml:trace>
  <inkml:trace contextRef="#ctx0" brushRef="#br0" timeOffset="-135435.947">15726 12452 0,'-25'0'31,"25"25"0,0 0-15,0-1 0,0 1-16,25 0 0,-25 0 15,0 0-15,0-1 0,0 1 0,0 0 16,0 0-16,0 0 0,0-1 16,0 1-16,0 0 0,0 0 15,0 0-15,25-25 16,-25 24-16,0-48 15,25-1 1,-25 0 0,25 25-16,-25-25 0,0 0 15,24 25-15,-24-24 0,0-1 0,25 0 16,-25 0-16,0 0 0,25 25 16,0 0 15,-25 25-16,25 0-15,-25 0 16,0 0-16,24-25 16,-24 24-16,25-24 0,-25 25 15,25-25-15,-25 25 0,25-25 16,0 0 0,-1 0-16,1 0 15,0 0-15,-25-25 16,25 25-16,0-25 15,-25 1-15,0-1 16,0 0-16,0 0 0,0 0 16,0 1-16,0-1 0,0 0 0,0 0 15,0 0-15,-25 25 0,25-24 16,-25 24-16,25-25 16,-25 25-16,0 0 15</inkml:trace>
  <inkml:trace contextRef="#ctx0" brushRef="#br0" timeOffset="-135080.15">16495 12526 0,'0'25'47,"0"0"-31,0 0-16,0 0 15,0-1-15,0 1 0,0 0 0,0 0 16,0 0-16,0-1 0,0 1 16,0 0-16,0 0 15,0 0 1</inkml:trace>
  <inkml:trace contextRef="#ctx0" brushRef="#br0" timeOffset="-134863.176">16371 12378 0,'0'0'0,"0"-25"0,-25 25 0,50 0 46,0 0-46,0 0 16,0 0-16,-1 0 0,1 0 16,0 0-16,0 0 0,0 0 0,-1 0 15,1 0-15,0 0 0</inkml:trace>
  <inkml:trace contextRef="#ctx0" brushRef="#br0" timeOffset="-129907.826">13643 14734 0,'0'0'0,"0"-25"0,24 25 109,1 0-109,0 25 16,0-25-16,0 0 15,-1 25-15,1-25 0,25 0 0,-25 0 16,-1 25-16,26-25 0,-25 24 0,0-24 16,24 0-16,-24 25 0,25-25 15,-26 0-15,26 25 0,0-25 0,-26 25 16,26-25-16,0 25 0,-25-25 0,24 24 15,1-24-15,-1 25 0,1-25 0,0 25 16,-1-25-16,1 25 0,-1-25 0,1 25 16,-25-25-16,24 24 0,1-24 0,-25 25 15,24-25-15,-24 25 0,25-25 0,-1 25 16,-24-25-16,0 25 0,25-25 16,-26 24-16,26-24 0,-25 0 0,25 25 15,-26-25-15,26 0 0,-25 25 0,0-25 16,-1 0-16,26 0 0,-25 25 0,0-25 15,24 0-15,-24 0 0,0 25 0,0-25 16,-1 0-16,26 0 0,-25 24 0,0-24 16,-1 0-16,26 0 0,-25 0 0,0 25 15,-1-25-15,26 0 0,-25 0 0,0 0 16,24 25-16,-24-25 0,0 0 0,24 0 16,-24 0-16,25 0 0,-25 25 0,24-25 15,1 0-15,-25 0 0,24 25 0,1-25 16,0 0-16,-1 0 0,1 25 0,-25-25 15,24 0-15,1 0 0,-1 0 16,1 24-16,-25-24 0,24 0 0,1 0 16,0 0-16,-26 25 0,26-25 0,-25 0 15,24 0-15,1 0 0,-25 0 0,0 0 16,24 0-16,-24 25 0,0-25 0,25 0 16,-26 0-16,1 0 0,0 0 0,0 0 15,0 0-15,-1 0 0,1 0 0,0 0 16,0 25-16,24-25 0,-24 0 0,0 0 15,0 0-15,0 0 0,-1 0 0,1 0 16,25 0-16,-25 0 0,-1 0 0,1 0 16,0 0-16,0 0 0,0 0 0,-1 0 15,1 0-15,0 0 0,0 0 16,0 0-16,-25 25 0,24-25 0,1 0 16,0 0-16,0 0 0,0 0 15,-1 0 1,-48 0-1</inkml:trace>
  <inkml:trace contextRef="#ctx0" brushRef="#br0" timeOffset="-128755.706">13767 16098 0,'0'-25'31,"24"25"16,1 0-47,0 0 0,0 0 15,24 0-15,-24 0 0,25 0 0,-25 0 16,24 0-16,1 0 0,-25 0 0,24 0 16,1 0-16,-1 25 0,1-25 0,-25 0 15,25 0-15,-1 0 0,-24 0 16,25 0-16,-26 25 0,1-25 0,0 0 15,0 0-15,-25 25 16</inkml:trace>
  <inkml:trace contextRef="#ctx0" brushRef="#br0" timeOffset="-126957.742">13742 16173 0,'25'0'78,"-1"0"-78,1 0 15,0 0-15,0 0 0,0 0 16,-1 24-16,1-24 16,0 0-16,0 25 0,0-25 15,-1 25-15,1-25 0,-25 25 16,25-25-16,-25 25 0,25-25 0,0 24 15,-25 1-15,24 0 16,-24 0-16,0 0 16,0 0-16,-24-1 15,24 1-15,-25-25 0,0 25 16,25 0-16,-25-25 0,0 25 0,1-1 16,-1-24-16,0 25 0,0-25 15,25 25-15,-25-25 0,1 25 0,-1-25 16,0 25-16,0-25 0,0 24 0,1 1 15,-1 0 1,25 0 0,25 0 15,-1-25-15,1 0-16,0 0 0,0 0 0,0 0 15,24 0-15,1 0 0,-1-25 0,1 25 16,-25 0-16,24 0 0,1 0 0,0 0 15,-1 0-15,1 0 0,0 0 0,-1 0 16,1 0-16,-1 0 0,1 0 0,0 0 16,-1 0-16,-24 0 0,0 0 0,0 0 15,-1 0-15,1 0 0,0 0 16,-1290 694 1000</inkml:trace>
  <inkml:trace contextRef="#ctx0" brushRef="#br0" timeOffset="-125665.932">13965 17190 0,'0'0'0,"0"-25"32,0 50-17,0-1 1,-25-24-16,25 25 0,0 0 16,0 0-16,0 0 0,-25-25 15,25 24-15,0 1 0,0 0 16,-24 0-16,24 0 15,0-1-15,0 1 16,24-25 15,-24-25-15,25 1-16,-25-1 16,25 25-16,-25-25 0,25 0 0,-25 0 15,25 25-15,-25-24 0,0-1 0,24 25 16,-24-25-16,25 25 0,0 0 15,0 25 1,0 0 0,-25-1-1,24-24-15,-24 25 0,25-25 16,-25 25-16,25 0 0,0 0 16,0-25-1,-25 24-15,24-24 0,1 0 16,0 0-16,-25-24 15,25 24-15,-25-25 0,25 25 16,0-25-16,-25 0 0,24 25 16,-24-25-16,0 1 0,25-1 0,-25 0 15,25 25-15,-25-25 0,0 0 0,0 1 16,25-1-16,-25 0 0,0 0 16,-25 0-16,0 1 15,0 24 1,1 0-1,24 24-15</inkml:trace>
  <inkml:trace contextRef="#ctx0" brushRef="#br0" timeOffset="-124780.095">14064 17190 0,'0'0'0,"-25"0"47,25 24-32,-24-24-15,24 25 0,0 0 16,-25-25-16,25 25 0,-25 0 15,25-1-15,-25 1 16,25 0-16,-25 0 16,25 0 15,25-50-15,0 0-1,-25 0 1,25 25-16,0-25 15,-1 1-15,1 24 16,0-25-16,0 25 16,0 0-16,-25 25 15,24-25-15,-24 24 0,25-24 16,-25 25-16,0 0 16,25 0-16,-25 0 15,0-1 1,25-24-16,-25 25 15,25-25 1,-1 0 0,1 0-16,-25-25 15,25 25-15,-25-24 0,25 24 16,0-25-16,0 0 0,-1 0 16,1 0-16,0 1 15,0-1-15,-25 0 16,25 25-16,-25-25 15,0 0 17,24 25-32,-24-24 15,0-1 17,0 0-17</inkml:trace>
  <inkml:trace contextRef="#ctx0" brushRef="#br0" timeOffset="-120753.186">15875 16197 0,'25'0'0,"-25"-24"16,0-1-1,0 0 17,0 0-17,-25 25 1,0 0-16,25-25 0,-25 25 16,1 0-16,-1 0 0,0 25 15,0-25-15,0 0 0,1 0 0,-1 25 16,0-25-16,-25 25 0,26 0 0,-1-1 15,0 1-15,0 0 0,0 0 16,1 0-16,-1-1 0,0 1 0,25 0 0,-25 0 16,25 0-16,-25 0 0,25-1 0,0 1 15,-25 0-15,25 0 0,0 0 16,25-1-16,-25 1 0,0 0 0,25-25 16,0 25-16,-25 0 0,25-25 0,0 24 15,-1 1-15,1-25 0,0 25 0,25 0 16,-26-25-16,1 0 0,25 25 0,-25-25 15,24 0-15,-24 0 0,0 0 0,0 0 16,-1 0-16,1 0 0,0 0 0,0 0 16,0-25-16,-1 25 0</inkml:trace>
  <inkml:trace contextRef="#ctx0" brushRef="#br0" timeOffset="-119376.868">16272 16818 0,'0'-25'0,"0"0"16,0 50 46,0 0-46,0-1-16,-25 1 0,25 0 15,0 0-15,0 0 0,0-1 16,0 1-16,0 0 0,-25-25 0,25 25 16,0 0-16,0-1 15,25-24-15,-25 25 16,25-25 0,-25-25-1,25 25-15,-25-24 16,24 24-16,-24-25 0,25 25 15,-25-25-15,0 0 0,25 25 0,-25-25 16,0 1-16,25 24 0,-25-25 16,0 50-1,0-1 1,25 1 0,-25 0-16,0 0 15,0 0-15,0-1 16,25 1-16,-1-25 31,1 0-15,0-25-1,0 1 1,-25-1-16,25 0 0,-25 0 16,0 0-16,24 1 0,-24-1 15,0 0-15,0 0 0,0 0 16,0 1-16,-24 24 0,24-25 15,0 0-15,-25 25 16,0 0 0</inkml:trace>
  <inkml:trace contextRef="#ctx0" brushRef="#br0" timeOffset="-118781.703">16842 17016 0,'0'-25'0,"0"50"31,0 0-15,-24 0-1,24-1-15,0 1 16,0 0-16,0 0 0,0 0 16,-25-25-16,25 24 0,0 1 0,-25 0 15,25 0-15,0 0 16,-25-25-16,25 24 0,0 1 15,-25-25-15,25 25 0,0 0 16,-24-25 0,24 25-16,-25-25 15,0 0 17,25-25-17,-25 0-15,25 0 16,-25 0-1,25 1-15</inkml:trace>
  <inkml:trace contextRef="#ctx0" brushRef="#br0" timeOffset="-118356.718">16942 16594 0,'-25'0'15,"0"0"16,25 25-31,0 0 16,-25-25-16,25 25 0,0 0 16,0-1-16,0 1 15,0 0-15,0 0 16,25-25-16,0 0 16,0 0-1,-1-25 1,1 0-16,-25 0 15,0 1 1,0-1-16,0 0 16,-25 0-1,1 25-15,-1 25 16</inkml:trace>
  <inkml:trace contextRef="#ctx0" brushRef="#br0" timeOffset="-114197.384">16222 15627 0,'0'0'0,"0"-25"31,0 50-15,-25 0 0,25 0-1,-24-1-15,24 1 16,0 0-16,0 0 16,0 0-16,0-1 15,0 1-15,0 0 31,24-25-15,1 0 0,-25-25-16,25 25 15,-25-25-15,25 25 0,-25-24 16,25 24-16,-25-25 0,0 0 16,24 25-16,-24-25 0,0 0 15,25 25 1,-25 25-1,0 0-15,0 0 16,25 0 0,-25-1-16,0 1 15,25-25 1,-25 25-16,25-25 16,0 0-1,-1-25 1,1 0-16,-25 1 15,25 24-15,-25-25 0,0 0 16,25 0-16,-25 0 0,0 1 16,0-1-16,0 0 15,-25 25-15,25-25 0,-25 25 16,25 25 0,-25-25-1</inkml:trace>
  <inkml:trace contextRef="#ctx0" brushRef="#br0" timeOffset="-113866.054">16793 15850 0,'-25'25'47,"25"0"-32,0 0-15,0-1 16,-25 1-16,25 0 0,0 0 15,0 0-15,0-1 16,-25-24 0,25 25-16</inkml:trace>
  <inkml:trace contextRef="#ctx0" brushRef="#br0" timeOffset="-113617.192">16694 15776 0,'0'-25'0,"0"0"31,24 25-31,1 0 15,0 0-15,0-25 0,0 25 16,-1 0-16,1 0 0,0 0 0,25 0 16,-26 0-16,1 0 0,0 0 0,0 0 15,0 0-15</inkml:trace>
  <inkml:trace contextRef="#ctx0" brushRef="#br0" timeOffset="-105557.757">17661 13767 0,'25'0'94,"0"0"-79,-1 0-15,1 0 16,25 24-16,-25-24 0,-1 0 0,1 0 16,0 0-16,0 25 0,0-25 0,-1 0 15,1 0-15,0 0 0,0 25 0,0-25 16,-1 0-16,1 0 0,0 0 16</inkml:trace>
  <inkml:trace contextRef="#ctx0" brushRef="#br0" timeOffset="-105124.954">17934 13643 0,'0'-25'16,"-25"25"15,25 25 47,0-1-62,0 1-16,-25-25 16,25 25-16,0 0 0,0 0 15,0-1-15,0 1 0,-25 0 0,25 0 16,0 0-16,0-1 0,0 1 0,-24-25 15,24 25-15,0 0 0,0 0 0,0-1 16,0 1-16,0 0 16,0 0-16</inkml:trace>
  <inkml:trace contextRef="#ctx0" brushRef="#br0" timeOffset="-104010.76">18405 13643 0,'0'0'0,"0"-25"16,0 0-16,0 0 15,0 50 16,0 0-15,0 0-16,0-1 16,0 1-16,0 0 0,0 0 15,-25 0-15,25-1 0,0 1 0,0 0 16,-25 0-16,25 0 0,0-1 16,-24 1-16,24 0 15,0 0 1,0-50 31,0 0-32,0 0-15,24 1 0,-24-1 16,0 0-16,0 0 0,25 0 0,-25 1 16,0-1-16,0-25 0,25 25 0,-25 1 15,0-1-15,25 0 0,-25 0 0,25 0 16,-25 1-16,0-1 0,24 0 0,-24 0 15,25 25-15,-25-25 0,0 1 16,25 24-16,0-25 0,0 0 16,0 25-1,-1-25-15,1 25 16,0 25-16,0-25 16,-25 25-16,25 0 15,-25-1-15,0 1 16,0 0-16,0 0 0,0 0 0,0-1 15,0 1-15,0 0 0,0 0 0,0 0 16,0-1-16,0 26 0,0-25 0,-25 0 16,25-1-16,0 1 0,0 0 0,-25 0 15,25 24-15,-25-24 0,25 0 0,-25 0 16,25 0-16,-24-1 0,24 26 16,-25-25-16,25 0 0,-25-1 0,0 1 15,25 25-15,0-25 0,-25-1 0,25 1 16,-25 0-16,25 0 0,0 0 0,0 24 15,0-24-15,-24 0 0,24 0 0,0 0 16,0-1-16,0 1 0,0 0 16,0 0-16,0 0 0,0-1 15,24-24-15,-24 25 16,25-25-16,0 0 16,0 0-16,0 0 0,0 0 15,-1-25-15,1 25 16,0-24-16,0 24 0,0-25 0,-1 25 15,-24-25-15,25 25 0,0-25 0,0 0 16,0 1-16,-1-1 16</inkml:trace>
  <inkml:trace contextRef="#ctx0" brushRef="#br0" timeOffset="-95539.837">17562 16470 0,'-25'0'0,"25"-24"15,-25 24 1,50 0 46,0 0-30,0 0-32,-1 0 0,1 0 15,0 0-15,0 0 0,0 0 0,-1 0 16,1 0-16,0 24 0,0-24 0,0 0 16,-1 0-16,1 0 0,0 0 0,0 0 15,0 0-15,-1 0 0,-24 25 16,25-25-16,0 0 15</inkml:trace>
  <inkml:trace contextRef="#ctx0" brushRef="#br0" timeOffset="-95223.71">17785 16247 0,'25'0'0,"-25"-25"15,0 50 32,0 0-31,0 0-16,-25-1 15,25 1-15,0 0 0,-25 0 16,25 0-16,0 0 0,-25-1 0,25 1 16,-24 25-16,24-25 0,-25-1 0,25 1 15,0 0-15,-25 0 0,25 0 0,0-1 16,-25 1-16</inkml:trace>
  <inkml:trace contextRef="#ctx0" brushRef="#br0" timeOffset="-94056.36">18405 16371 0,'0'25'62,"25"-25"-46,-25 25-16,0 0 0,0-1 15,0 1-15,-25 0 0,25 0 0,0 0 16,0-1-16,-25 1 0,25 0 16,0 0-16,0 0 0,0-1 15,-25 1 1,25 0-16,0 0 16,0-50 15,25 25-16,-25-25-15,25 0 16,-25 1-16,0-1 0,25 0 16,-25 0-16,25 25 0,-25-25 0,24 1 15,-24-1-15,25 25 0,-25-25 16,25 25-16,-25-25 0,25 25 0,0 0 16,-25 25-1,25-25-15,-25 25 16,0 0-16,0-1 0,24 1 15,-24 0-15,0 0 16,0 0-16,25-1 0,-25 1 16,0 0-16,25-25 15,-25 25-15,25 0 16,0-25-16,-1 0 16,1 0-16,0-25 15,0 25-15,0-25 0,-25 0 16,24 25-16,1-25 0,-25 1 0,25-1 15,-25 0-15,25 0 0,-25 0 0,25 1 16,-25-1-16,0 0 0,0 0 0,24 0 16,-24 1-16,0-1 0,0-25 15,-24 25-15,24 0 0,0 1 16,-25-1-16,25 0 0,-25 0 16,0 0-16,0 25 15</inkml:trace>
  <inkml:trace contextRef="#ctx0" brushRef="#br0" timeOffset="-92875.449">19174 16495 0,'0'0'0,"0"25"15,-25-25-15,25 25 16,0 0-16,-25-25 16,25 24-16,0 1 15,-24 0-15,24 0 16,-25 0 0,25-50 62,25 25-78,-25-25 0,0 0 15,24 0-15,-24 1 0,25 24 16,-25-25-16,0 0 0,25 25 0,-25-25 16,25 0-16,0 1 0,-1-1 15,1 0 1,0 25-16,-25-25 0,25 25 0,-25-25 15,25 25-15,-1 0 0,1 0 16,0 0-16,0 0 16,0 0-16,-1 25 15,1 0 1,-25 0-16,0 0 16,0-1-16,0 1 15,0 0-15,0 0 16,0 0-16,0-1 15,0 1-15,0 0 16,-25 0-16,25 0 0,0-1 16,0 1-16,-24 0 0,24 0 0,0 0 15,-25-1-15,25 1 0,0 0 0,-25 0 16,25 0-16,-25-1 0,25 1 0,0 0 16,-25 0-16,25 0 0,-24-1 15,24 1-15,-25-25 0,25 25 0,0 0 16,-25-25-16,25 25 0,0-1 0,-25 1 15,25 0-15,0 0 16,0 0-16,0-1 16,25 1-1,0-25 1,0 0 0,-1 0-1,1 0-15,0 0 16,0 0-16,0 0 15,-1 0-15,1-25 0,0 25 16,0 0-16,0 0 0,-25-24 16,25 24-16,-1-25 0,1 25 0</inkml:trace>
  <inkml:trace contextRef="#ctx0" brushRef="#br0" timeOffset="-89923.639">19149 16421 0,'0'-25'31,"0"50"31,0 0-30,0-1-32,-25-24 0,25 25 15,0 0-15,-24-25 0,24 25 16,-25 0-16,25-1 15,-25 1-15,25 0 16,-25-25-16,25 25 0,-25-25 16,25 25-16,25-50 78</inkml:trace>
  <inkml:trace contextRef="#ctx0" brushRef="#br0" timeOffset="-86153.416">18455 16247 0,'0'0'0,"24"74"0,-24 1 0,25-1 16,0 1-16,0 24 0,-25-25 0,25-24 15,-25-25-15</inkml:trace>
  <inkml:trace contextRef="#ctx0" brushRef="#br0" timeOffset="-84521.35">18380 16272 0,'-25'0'16,"50"-25"15,0 25 1,-25-25-17,25 25 1,-25 25-1,25 0 17,-25 0-32,0-1 15,24-24-15,-24 25 0,0 0 16,0 0-16,0 0 0,0 0 16,0-1-16,25 1 0,-25 0 15,0 0-15,0 0 0,0-1 16,0 1-16,0 0 15,0 0-15,25 0 0,-25-1 16,0 1-16,0 0 16,0 0-16,0 0 15,0-1-15,0 1 16,25-25 0,-25 25-16,0 0 15,0 0 1,0-1-1,0 1 1,0 0 0,0 0-1,0 0 1,25-25 46,0-25-30,-1 25-17,-24-25-15,25 25 0,0 0 16,-25-25-16,25 25 0,0-25 16,-1 25-16,-24-24 15,25 24-15,0-25 0,-25 0 0,25 25 16,0-25-16,-1 0 0,-24 1 15,25 24-15,0-25 0,-25 0 0,25 25 16,0-25-16,-1 0 0,1 25 16,-25-24-16,25 24 0,0-25 15,0 0-15,-1 0 16,1 0-16,0 1 16,0-1-16,0 0 15,-1 25-15,-24-25 0,25 25 16,-25-25-16,25 25 0,-25-24 15,25 24-15,-25-25 16,25 25-16,-1-25 16,1 0 15,-25 0-15,25 25-1,-50 0 32,0 0 0,1 0-31,24 25-16,-25-25 15,0 0 1,0 0 15</inkml:trace>
  <inkml:trace contextRef="#ctx0" brushRef="#br0" timeOffset="-83265.3">18529 16272 0,'25'0'94,"-50"0"-47,0 0 47,25 25-79,-25-25 32,50 0 31,-25 24-31,0 1-47,25-25 16,-25 25-16,0 0 0,25 0 15,-25 0-15,0-1 0,0 1 0,25 0 16,-25 0-16,0 0 0,25-1 16,-25 1-16,0 0 0,0 0 0,24-25 15,-24 25-15,0-1 0,0 1 0,25 0 16,-25 0-16,0 0 16,0-1-16,0 1 0,0 0 15,25 0-15,-25 0 16,0-1-1,0 1 1,25-25 47,-25-25-48,25 25-15,-25-24 16,24 24-1,1-25-15,-25 0 16,25 0-16,0 25 0,-25-25 0,25 1 16,-25-1-16,24 0 0,-24 0 0,25 0 15,-25 1-15,25-1 0,-25 0 0,25 0 16,-25 0-16,25 1 0,-1-1 0,-24 0 16,25 25-16,-25-25 0,25 0 0,0 1 15,-25-1-15,25 25 16,-25-25-16,24 25 0,-24-25 15,25 25-15,-25-25 16,25 25-16,0-25 16,0 25-1,-25-24 1,24 24-16,-48 0 47,24-25-32,-25 25 1,0 0-16</inkml:trace>
  <inkml:trace contextRef="#ctx0" brushRef="#br0" timeOffset="-82641.658">18380 16346 0,'0'25'78,"25"0"-78,-25 0 16,0 0-16,0-1 0,0 1 0,25 0 16,-25 0-16,0 0 0,25-1 15,-25 1-15,0 0 0,0 0 0,24 0 16,-24-1-16,0 1 0,0 0 0,25 0 15,-25 0-15,0-1 0,0 1 16,25-25-16,-25 25 16,0 0-16,25-25 47,-25-25-32,25 25-15,0-25 16,-1 0-16,1 1 15,0-1-15,0 0 16,0 0-16,-1 0 0,1 1 0,0-1 16,0 0-16,0 0 0,-1 0 0,1 1 15,0-1-15,0 0 0,0 0 0,-1 0 16,-24 1-16,25 24 0,0-25 0,0 0 16,0 0-16,-1 25 15,-24-25-15,25 25 0,-25-25 16,25 25-16,-25-24 15</inkml:trace>
  <inkml:trace contextRef="#ctx0" brushRef="#br0" timeOffset="-81011.515">19248 16570 0,'25'-25'16,"-25"0"46,0 199 970</inkml:trace>
  <inkml:trace contextRef="#ctx0" brushRef="#br0" timeOffset="-47161.145">19893 15131 0,'25'-25'0,"-50"50"0,50-75 0,0 50 15,-25-25-15,25 25 0,0 0 16,-1 0 15,-24 25-31,25-25 16,-25 25-16,25 0 0,0 0 15,-25-1-15,25 1 0,-1 0 16,-24 0-16,25-25 0,0 25 16,-25-1-16,25 1 0,-25 0 0,25-25 15,-25 25-15,0 0 0,24-25 0,-24 25 16,0-1-16,0 1 15</inkml:trace>
  <inkml:trace contextRef="#ctx0" brushRef="#br0" timeOffset="-46945.756">20241 15106 0,'0'0'0,"0"-25"0,-25 25 15,0 25 17,0 0-17,0-25-15,25 25 0,-24-1 0,-1 1 16,0 0-16,0 0 0,-24 0 0,24-1 16,0 1-16,0 0 0,-24 0 0,24 0 15,0 0-15</inkml:trace>
  <inkml:trace contextRef="#ctx0" brushRef="#br0" timeOffset="-26603.533">22225 13791 0,'0'-24'16,"0"48"-16,0-73 16,0 24 62,-25 25-63,0 0 1,1 0-16,24-25 16,-25 25-16,0 0 0,0 0 15,0 0-15,1 0 0,-1 0 16,0 0-16,0 0 15,0 0-15,1 25 0,-1-25 16,0 25-16,0-25 0,0 0 16,25 25-16,-24-25 0,-1 0 0,25 24 15,-25-24-15,0 25 0,0 0 16,0 0-16,1 0 16,24-1-16,-25 1 0,25 0 15,-25 0-15,25 0 0,0-1 16,-25 1-16,25 0 0,0 0 15,0 0-15,-25-1 16,25 1-16,0 0 0,0 0 16,0 0-16,25-1 15,-25 1-15,0 0 0,25-25 16,-25 25-16,25-25 0,-25 25 0,25-25 16,-1 25-16,1-1 0,0-24 15,0 0-15,-25 25 0,25-25 0,0 0 16,-1 25-16,1-25 0,0 0 0,0 0 15,24 0-15,-24 0 0,0 0 0,0 0 16,0 0-16,-1 0 0,1 0 16,0 0-16,0-25 0,0 25 0,-1 0 15,1 0-15,-25-25 16</inkml:trace>
  <inkml:trace contextRef="#ctx0" brushRef="#br0" timeOffset="-25057.497">22622 14486 0,'0'-25'16,"-75"323"1031</inkml:trace>
  <inkml:trace contextRef="#ctx0" brushRef="#br0" timeOffset="-23733.708">22622 14709 0,'0'-25'16,"-25"25"15,0-24 16,0 24-16,1 0-31,-1 0 16,0 0-1,0 24-15,0-24 16,1 0-16,24 25 16,-25-25-16,0 0 15,25 25-15,-25-25 0,25 25 16,-25-25-16,25 25 0,-24-1 15,24 1 1,0 0-16,0 0 16,0 0-1,0-1 1,24-24-16,1 0 16,0 0-16,0 0 15,0 0-15,-1-24 0,1 24 16,0-25-16,0 0 15,0 25-15,-25-25 0,24 25 16,-24-25-16,25 1 0,-25-1 0,25 25 16,-25-25-16,0 0 0,25 0 0,-25-24 15,0 24-15,0 0 0,25 0 0,-25 1 16,0-1-16,0 0 0,0 0 0,0 0 16,0 1-16,0-1 0,0 0 15,-25 0-15,0 50 47,25 0-31,0 0-1,-25-1-15,25 1 0,-25 0 16,25 0-16,0 0 0,0-1 0,-24 1 16,24 0-16,0 0 0,0 0 0,-25-1 15,25 1-15,0 0 0,0 0 0,0 0 16,-25-1-16,25 1 0,0 0 15,0 0-15,25 0 16,-25-1-16,0 1 16,25-25-16,-25 25 15,24-25 1</inkml:trace>
  <inkml:trace contextRef="#ctx0" brushRef="#br0" timeOffset="-23405.403">22820 14858 0,'-24'0'15,"24"25"17,0 0-17,0-1 1,24-24-16,-24 25 0,0 0 16,0 0-1,-24-25-15,24 25 0,0-1 16</inkml:trace>
  <inkml:trace contextRef="#ctx0" brushRef="#br0" timeOffset="-23208.87">22895 14635 0,'-25'0'32,"25"-25"-32,25 25 47</inkml:trace>
  <inkml:trace contextRef="#ctx0" brushRef="#br0" timeOffset="-22621.307">23192 14784 0,'0'24'31,"0"1"-15,0 0-1,0 0-15,0 0 16,0-1-16,0 1 15,0 0-15,0 0 16,0 0-16,0-1 16,-24-24-16,24 25 0,0 0 15,-25 0-15,25 0 16,0-1 0,-25-24-16,25 25 0,-25-25 15,25 25-15,-25-25 16,1 0-1,-1 0 1,25-25 0,0 0-16,0 1 15</inkml:trace>
  <inkml:trace contextRef="#ctx0" brushRef="#br0" timeOffset="-22162.058">23242 14412 0,'0'-25'0,"0"50"47,0-1-32,-25-24 1,25 25-16,0 0 0,0 0 16,0 0-1,0-1 1,25-24-1,0 0 1,-25-24-16,25 24 16,-25-25-16,24 25 0,-24-25 15,0 0 1,0 0 0,-24 25-1,-1 0 1,0 0-16,0 0 15,0 0-15</inkml:trace>
  <inkml:trace contextRef="#ctx0" brushRef="#br0" timeOffset="-19869.271">22622 13345 0,'0'-25'0,"-25"25"15,25 25 48,0 0-48,0 0-15,0-1 16,0 1-16,0 0 0,0 0 16,0 0-16,124-224 1015</inkml:trace>
  <inkml:trace contextRef="#ctx0" brushRef="#br0" timeOffset="-18925.991">22597 13295 0,'25'0'47,"0"0"-15,-1 0-17,1 0-15,0 0 16,0 0-16,0 0 15,0 0-15,-25 25 16,24-25-16,1 0 16,-25 25-16,25 0 15,-25 0 1,0-1-16,0 1 16,0 0-1,0 0-15,-25-25 0,25 25 16,-25-25-16,25 24 15,-24-24-15,24 25 16,-25-25-16,0 0 16,25 25-16,-25-25 0,0 0 15,0 0 1,1 0 0,24-25-16,-25 25 15</inkml:trace>
  <inkml:trace contextRef="#ctx0" brushRef="#br0" timeOffset="-18502.226">23118 13419 0,'0'-24'16,"0"48"31,0 1-32,0 0 1,0 0-16,0 0 16,0-1-16,0 1 0,-25 0 15,25 0-15,0 0 16,-25-25-1,25 24-15,0 1 16,-24-25 0</inkml:trace>
  <inkml:trace contextRef="#ctx0" brushRef="#br0" timeOffset="-18202.397">22944 13295 0,'0'-24'15,"25"24"-15,0 0 31,0 0-31,-25-25 16,25 25-16,-1 0 0,1 0 16,0 0-16,0 0 0,0 0 0,-1 0 15,1 0-15,0 0 0,0 0 16,0 0-16,-1 0 16,1 0-16</inkml:trace>
  <inkml:trace contextRef="#ctx0" brushRef="#br0" timeOffset="-14231.319">23887 14238 0,'0'0'0,"25"0"31,0 25-15,-1-25-1,1 0-15,0 0 0,0 0 16,0 0-16,-1 0 0,1 0 0,0 24 15,0-24-15,0 0 0,-1 0 0,26 0 16,-25 0-16,0 0 0,-1 0 16,1 0-16,0 25 0,0-25 0,0 0 15,-1-25 1</inkml:trace>
  <inkml:trace contextRef="#ctx0" brushRef="#br0" timeOffset="-13972.469">24160 14089 0,'0'-25'16,"0"50"15,0 0-16,-25-25-15,25 25 16,0-1-16,0 1 0,-25 0 0,25 0 16,0 0-16,-25-1 0,25 26 0,0-25 15,-24 0-15,24 24 0,0-24 0,-25 0 16,25 25-16</inkml:trace>
  <inkml:trace contextRef="#ctx0" brushRef="#br0" timeOffset="-12951.537">25524 14089 0,'0'0'0,"0"-25"0,0 50 78,-25-25-78,25 25 16,-25 0-16,1-1 0,-1 1 16,0 0-16,0 0 0,0 0 15,25-1-15,-24 1 0,-1-25 0,0 25 16,0 0-16,0-25 0,1 25 15,-1 0-15,0-25 0,0 24 16,0-24-16,1 0 0,-1 0 16,0 0-1,25-24 1,0-1-16,0 0 16,0 0-16,0 0 0,0 0 0,0 1 15,25-1-15,-25 0 0,0 0 16,25 0-16,-25 1 0,24 24 15,-24-25-15,25 0 0,0 25 32,-25 25-32,25 0 15,-25-1-15,0 1 16,25 0-16,-1 0 0,-24 0 16,0-1-16,25 1 0,-25 0 0,25 0 15,-25 0-15,25 0 0,-25-1 0,25-24 16,-25 25-16,24 0 0,-24 0 0,25 0 15,0-1-15,-25 1 0,25-25 16,-25 25-16,25-25 0,-25 25 0,24-25 16,-24 25-16,25-25 0,-25 24 15,25-24-15,-25 25 16,25-25-16,0 0 31</inkml:trace>
  <inkml:trace contextRef="#ctx0" brushRef="#br0" timeOffset="-11087.668">21332 15453 0,'0'0'0,"25"0"46,-25 25-46,25-25 0,-1 0 16,1 0-16,0 0 16,0 0-16,-25 25 0,25-25 15,-1 0-15,1 0 0,0 0 0,0 0 16,0 0-16,-1 25 0,1-25 16,0 0-16,0 0 0,0 0 15,0 0-15,-1 0 0,1 25 16,25-25-16,-25 0 0,-1 0 0,1 0 15,0 0-15,25 0 0,-26 0 0,1 0 16,25 0-16,-25 24 0,-1-24 0,26 0 16,-25 0-16,0 0 0,24 0 0,-24 25 15,0-25-15,24 0 0,-24 0 0,0 0 16,25 0-16,-26 0 0,1 0 0,25 25 16,-25-25-16,-1 0 0,1 0 0,0 0 15,25 0-15,-25 0 0,-1 0 0,1 25 16,0-25-16,0 0 0,0 0 15,24 0-15,-24 0 0,0 0 0,0 0 16,-1 25-16,1-25 0,25 0 0,-25 0 16,-1 0-16,1 0 0,25 0 0,-25 0 15,-1 0-15,26 0 0,-25 0 0,0 0 16,-1 24-16,1-24 0,25 0 0,-25 0 16,-1 0-16,1 0 0,0 0 0,0 0 15,0 25-15,-1-25 0,26 0 0,-25 0 16,0 0-16,-1 0 0,1 0 0,0 0 15,25 0-15,-25 25 0,-1-25 0,26 0 16,-25 0-16,0 0 0,24 0 0,-24 0 16,0 0-16,24 25 0,-24-25 0,0 0 15,0 0-15,24 0 0,-24 0 0,0 25 16,0-25-16,0 0 0,-1 0 0,26 0 16,-25 0-16,0 0 0,-1 0 15,1 24-15,0-24 0,0 0 0,0 0 16,-1 0-16,26 0 0,-25 0 0,0 25 15,-1-25-15,1 0 0,0 0 0,0 0 16,0 0-16,0 25 0,-1-25 0,1 0 16,0 0-16,0 0 0,0 0 15,-1 0-15,1 25 0,0-25 0,0 0 16,0 0-16,-1 0 0,1 0 16,0 0-16,0 0 0,0 25 15,-1-25-15,1 0 0,0 0 16,0 0-16,0 0 0,-1 0 15,1 0-15,0 0 16,0 0-16,0 0 0,-1 0 16,1 0-16,0 0 0,0 0 15,-25 24-15,25-24 0,-1 0 16,1 0-16,0 0 16,0 0-1,0 0-15,-25 25 16,24-25-16,1 0 15,0 0 17,-50 0-17,0 0 17</inkml:trace>
  <inkml:trace contextRef="#ctx0" brushRef="#br0" timeOffset="2699.585">21704 16321 0,'-25'0'0,"50"0"31,-25 25 1,25-25-17,0 0-15,0 0 16,-1 0-16,1 25 0,0-25 15,0 0-15,0 0 0,-1 0 0,1 0 16,25 0-16,-25 0 0,24 25 0,-24-25 16,25 0-16,-26 0 0,26 0 0,-25 0 15,0 25-15,24-25 0,-24 0 0,0 0 16,0 0-16,-1 0 0,1 0 16,0 25-16,0-25 15</inkml:trace>
  <inkml:trace contextRef="#ctx0" brushRef="#br0" timeOffset="3516.146">21679 16421 0,'25'0'63,"0"0"-48,0 0 1,-25 25-16,25-25 0,-1 0 0,1 0 16,0 0-16,0 0 0,0 0 15,-1 24-15,1-24 0,0 0 0,0 0 16,0 0-16,-1 25 0,1-25 0,0 0 16,0 25-16,0-25 15,-25 25-15,24-25 0,-24 25 16,0-1-16,0 1 15,-24-25-15,24 25 16,-25 0-16,0 0 0,0-1 16,0-24-16,1 25 0,24 0 15,-25-25-15,0 25 0,0 0 0,0-25 16,1 24-16,-1-24 0,0 25 0,0-25 16,0 25-16,1 0 0,-1-25 0,25 25 15,-25-25-15,0 24 0,0 1 16,0-25-16,25 25 0,-24-25 15,24 25-15,0 0 16,0-1 0,24-24-16,1 0 15,0 25-15,0-25 0,0 0 16,24 0-16,-24 0 0,25 0 0,-1 0 16,-24 0-16,25 0 0,-1 0 0,26 0 15,-26 0-15,1 0 0,0 0 0,-1 0 16,1 0-16,-1 0 0,1 0 0,-25 0 15,24 0-15,-24 0 0,0 0 0,0 0 16,0 0-16,-1 0 0,1 0 16,-50 0-1</inkml:trace>
  <inkml:trace contextRef="#ctx0" brushRef="#br0" timeOffset="5513.06">22225 17562 0,'-25'0'16,"25"-25"-16,-25 25 15,25-25-15,-24 25 0,-1-25 16,0 25 0,0 0-16,0 0 15,1 0-15,-1 25 16,0-25-16,25 25 0,-25-25 15,25 25-15,-25-25 0,25 25 0,-24-1 16,24 1 0,-25 0-16,25 0 15,0 0-15,25-25 0,-25 24 16,24-24-16,-24 25 0,25-25 16,0 0-16,0 0 15,0 0-15,-25-25 0,24 25 0,1 0 16,0-24-16,0 24 0,-25-25 0,25 25 15,-1-25-15,1 0 0,0 0 16,-25 1-16,25-1 0,-25 0 0,0 0 16,25 0-16,-25 0 0,0 1 0,0-26 15,0 25-15,-50 199 1000</inkml:trace>
  <inkml:trace contextRef="#ctx0" brushRef="#br0" timeOffset="6363.966">22299 17289 0,'0'-25'0,"0"0"15,0 0 17,-24 25-1,24 25 16,0 0-32,-25 0-15,25 0 16,0-1-16,-25 1 0,25 0 16,0 0-16,-25 0 0,25-1 0,0 1 15,0 0-15,-25 25 0,25-25 0,0-1 16,0 1-16,0 0 0,0 0 15,0 0-15,0-1 0,0 1 16,0 0-16</inkml:trace>
  <inkml:trace contextRef="#ctx0" brushRef="#br0" timeOffset="8144.586">23540 16570 0,'0'0'0,"0"-25"31,24 25-15,-24-25-1,-24 25 1,-1 0 0,25-25-1,-25 25-15,0 0 16,0 0-16,1 25 15,-1-25-15,0 0 16,0 25-16,0-25 0,1 0 0,-1 25 16,0-1-16,0-24 0,0 25 0,25 0 15,-24 0-15,-1 0 0,0-1 0,0 1 16,25 0-16,-25 0 0,25 0 0,-24-1 16,24 1-16,0 0 0,-25 0 15,25 0-15,0-1 0,0 1 0,25-25 16,-25 25-16,0 0 0,24-25 0,1 25 15,0-25-15,0 24 0,0-24 0,-1 0 16,1 0-16,25 25 0,-25-25 0,24 0 16,-24 0-16,25 0 0,-26 0 0,1 0 15,0 0-15,0-25 0,0 25 0,-1 0 16</inkml:trace>
  <inkml:trace contextRef="#ctx0" brushRef="#br0" timeOffset="9244.728">23887 17140 0,'-25'0'47,"0"-25"-16,0 25 1,1 0-17,-1 0 1,0 0-1,0 0 17,25 25-17,-25-25-15,25 25 16,-24-25 0,24 25-16,0-1 0,-25-24 15,25 25-15,0 0 0,0 0 16,-25-25-16,25 25 15,0-1-15,25-24 16,-25 25 0,25-25-1,-25-25-15,24 25 0,1 0 16,-25-24-16,25 24 0,0 0 16,-25-25-16,25 25 0,-1-25 0,-24 0 15,25 0-15,0 1 0,0-1 16,-25 0-16,25 0 0,-25 0 0,0 1 15,25-1-15,-25 0 0,0 0 0,0 0 16,0 1-16,0-1 0,0 0 16,0 0-16,24 25 0,-48 25 15,24 0 1,-25 0-16,25-1 16,-25 26-16,25-25 0,-25 0 0,0-1 15,25 26-15,-25-25 0,25 0 0,0-1 16,-24 1-16,24 0 0,0 0 15,-25 0-15,25-1 0,0 1 0,0 0 16,0 0-16,0 0 16,25-25-16,-25 24 0</inkml:trace>
  <inkml:trace contextRef="#ctx0" brushRef="#br0" timeOffset="9593.481">24185 17066 0,'0'0'0,"-25"0"16,25 24 31,0 1-32,0 0 1,0 0-16,-25-25 0,25 25 16,0-1-16,0 1 0,-25 0 15,25 0-15,0 0 0,-25-1 16,25 1-16,0 0 0,-24 0 16,24 0-16,0-1 0,-25 1 15,25 0 1,0 0-16,25 0 15</inkml:trace>
  <inkml:trace contextRef="#ctx0" brushRef="#br0" timeOffset="11801.621">24383 17214 0,'0'-24'63,"-25"24"-16,25 24-47,-25-24 15,1 0 1,-1 25-16,0-25 16,0 0-16,25 25 0,-25-25 15,1 0-15,-1 0 0,0 25 16,0-25-16,0 25 15,1-25-15,-1 24 16,0-24 0,25 25-1,25-25 1,-25 25 0,25-25-16,-25 25 0,24-25 15,1 0-15,-25 25 0,25-25 0,0 0 16,-25 24-16,25-24 0,-1 0 0,1 0 15,-25 25-15,25-25 0,0 0 0,0 0 16,-1 25-16,1-25 16,0 0-1,-25 25-15,25-25 16</inkml:trace>
  <inkml:trace contextRef="#ctx0" brushRef="#br0" timeOffset="12713.825">23912 16098 0,'0'25'62,"0"0"-46,0 0-1,0-1-15,0 1 16,0 0-16,-25 0 0,25 0 16,0-1-16,0 1 15,-25 0-15,25 0 16,0 0-1</inkml:trace>
  <inkml:trace contextRef="#ctx0" brushRef="#br0" timeOffset="13074.035">23837 16049 0,'0'0'0,"0"-25"0,0 0 16,25 25-1,0 0-15,0 0 16,0 0-16,-1 0 16,1 0-16,0 0 0,0 0 15,0 0-15,-1 25 0,1-25 16,0 0-16,-25 25 0,25-25 0,-25 24 15,25-24-15,-25 25 16,0 0-16,0 0 16,0 0-16,0-1 0,-25-24 15,25 25-15,-25-25 0,25 25 0,-25-25 16,0 25-16,1-25 0,-1 25 16,0-25-16,0 0 0,25 24 15,-25-24-15,1 0 16</inkml:trace>
  <inkml:trace contextRef="#ctx0" brushRef="#br0" timeOffset="13358.394">24383 16148 0,'25'0'31,"-25"25"-31,0-1 16,0 1-16,-25 0 16,25 0-16,0 0 0,0-1 15,0 1-15,0 0 0,-25 0 16,25 0-16,0 0 15,-25-25 1</inkml:trace>
  <inkml:trace contextRef="#ctx0" brushRef="#br0" timeOffset="13566.273">24284 16098 0,'25'0'31,"-1"0"-15,1 0-16,0 0 16,0 0-16,0 0 0,-1 0 15,1 0-15,0 0 0,0 0 0,0 0 16</inkml:trace>
  <inkml:trace contextRef="#ctx0" brushRef="#br0" timeOffset="14365.763">24780 16842 0,'25'0'32,"-1"0"-17,1 0-15,0 0 0,0 0 0,0 0 16,0 0-16,-1 0 0,26 0 0,-25 25 15,0-25-15,-1 0 0,1 0 0,0 0 16,0 0-16,0 0 0,-1 0 16</inkml:trace>
  <inkml:trace contextRef="#ctx0" brushRef="#br0" timeOffset="14590.634">24978 16669 0,'0'0'0,"0"-25"0,-24 25 16,24-25-16,0 50 31,-25-25-31,25 25 16,0 0-16,0-1 0,-25 1 15,25 25-15,0-25 0,0-1 0,-25 1 16,25 0-16,0 0 0,0 0 0,0-1 15,0 1-15,0 0 0</inkml:trace>
  <inkml:trace contextRef="#ctx0" brushRef="#br0" timeOffset="16398.467">25747 16371 0,'0'25'32,"0"0"-17,0 0-15,0-1 16,0 1-16,-25 25 0,25-25 0,0-1 15,0 1-15,-24 25 0,24-25 0,0-1 16,0 26-16,0-25 0,-25 0 0,25-1 16,0 1-16,0 0 0,0 0 0,-25 0 15,25-1-15,0 1 16</inkml:trace>
  <inkml:trace contextRef="#ctx0" brushRef="#br0" timeOffset="16774.389">26119 16520 0,'0'-25'0,"-24"25"31,24 25-16,-25-25-15,0 0 16,25 25-16,-25-25 0,0 0 16,25 25-16,-24-25 0,-1 0 0,0 24 0,0 1 15,0-25-15,0 0 16,25 25-16,-24-25 0,-1 25 0,0-25 16,0 25-16,25-1 15,-25-24-15,25 25 0,-24 0 16,24 0-16,24 0 15,-24-1-15,25-24 0,0 25 16,0-25-16,0 25 0,-1-25 0,1 25 16,0 0-16,0-25 0,25 0 0,-26 24 15,1-24-15,25 25 0,-25-25 0,-1 0 16,1 0-16</inkml:trace>
  <inkml:trace contextRef="#ctx0" brushRef="#br0" timeOffset="17402.122">27186 16694 0,'0'24'0,"0"1"15,-25-25-15,25 25 16,0 0-16,-25 0 0,1-25 16,24 24-16,-25 1 0,0 0 0,0-25 15,0 25-15,0 0 0,1-25 0,-1 24 16,0-24-16,-25 25 0,26-25 0,-1 0 16,0 25-16,0-25 0,0 0 0,1 0 15,-1 0-15,0 0 0,0 0 0,0 0 16,1-25-16,-1 25 15,25-25-15,0 1 16,25-1-16,-25 0 16,24 25-16,-24-25 0,25 0 0,0 1 15,0-1-15,0 25 0,-25-25 16,24 25-16,1 0 0,0 0 16,0 25-16,0 0 15,-25-1-15,24 1 0,-24 0 0,25 0 16,-25 24-16,25-24 0,-25 0 0,0 0 15,25 0-15,-25-1 0,0 1 0,25 0 16,-25 0-16,24 0 0,-24-1 16,0 1-16,25-25 0,-25 25 15,25-25-15,-25 25 16</inkml:trace>
  <inkml:trace contextRef="#ctx0" brushRef="#br0" timeOffset="32677.083">29939 6201 0,'0'-25'0,"-25"25"0,50 0 78,-25-24-78,25 24 16,0 0-16,0 0 0,24 0 0,-24 0 16,0 0-16,24 0 0,-24 0 0,0 0 15,25 0-15,-25 0 0,-1 0 0,1 0 16,0 0-16,0 0 0,0 0 16,-25 24-1</inkml:trace>
  <inkml:trace contextRef="#ctx0" brushRef="#br0" timeOffset="32948.445">30212 6003 0,'0'-25'0,"25"25"15,-25-25-15,25 25 0,0 0 31,-1 0-15,1 25-16,0 0 16,0 0-1,0-1-15,-25 1 16,0 0-16,0 0 16,-25 0-16,0-1 15,25 1-15,-25-25 0,0 25 0,1-25 16,-1 25-16,0-25 0</inkml:trace>
  <inkml:trace contextRef="#ctx0" brushRef="#br0" timeOffset="33536.116">29815 6201 0,'0'-25'0,"25"25"15,-25-24 17,0 48 30,25-24-62,0 0 0,-1 0 16,1 0-16,0 0 0,0 0 15,0 0-15,-1 0 0,1 0 0,0 0 16,0 0-16,0 0 0,24 0 0,-24 0 16,0 0-16,0 0 0,0 0 15,-1 0-15,-24-24 16</inkml:trace>
  <inkml:trace contextRef="#ctx0" brushRef="#br0" timeOffset="33908.42">29989 5928 0,'25'-24'0,"-1"24"0,1 0 16,0 0-1,-25-25-15,25 25 0,0 0 16,-1 0-16,-24 25 16,25-25-1,-25 24-15,0 1 16,0 0 0,0 0-16,-25 0 0,25-1 15,0 1-15,-24-25 0,24 25 16,0 0-16,0 0 15,0-1-15,0 1 16,0 0-16,0 0 16,0 0-1,-25-1 1</inkml:trace>
  <inkml:trace contextRef="#ctx0" brushRef="#br0" timeOffset="48436.073">21927 15999 0,'-49'-25'15,"98"50"-15,-123-50 16,99 25 15,-25 25-31</inkml:trace>
</inkml:ink>
</file>

<file path=ppt/ink/ink3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1-09-25T07:37:09.103"/>
    </inkml:context>
    <inkml:brush xml:id="br0">
      <inkml:brushProperty name="width" value="0.05292" units="cm"/>
      <inkml:brushProperty name="height" value="0.05292" units="cm"/>
      <inkml:brushProperty name="color" value="#FF0000"/>
    </inkml:brush>
  </inkml:definitions>
  <inkml:trace contextRef="#ctx0" brushRef="#br0">4887 7590 0,'-25'0'62,"25"25"-46,-25-25 31,25 25 15,-25 148 1,25-148-63,75 50 47,-51-75-32,26 0 32,124-75 16,-50-222-16,-100 98 15,-73 125-15,-26 74 0,51 0-47,-150 25 62,149-25-62,-124 124 63,100-25-1,24 50 1,99 49 15,100-99-16,-50-124 17,-124 1-64</inkml:trace>
</inkml:ink>
</file>

<file path=ppt/ink/ink3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1-09-24T08:59:53.288"/>
    </inkml:context>
    <inkml:brush xml:id="br0">
      <inkml:brushProperty name="width" value="0.05292" units="cm"/>
      <inkml:brushProperty name="height" value="0.05292" units="cm"/>
      <inkml:brushProperty name="color" value="#FF0000"/>
    </inkml:brush>
  </inkml:definitions>
  <inkml:trace contextRef="#ctx0" brushRef="#br0">20017 14163 0,'25'0'31,"0"0"32,-25-24-32,25 24-31,0 0 16,-1 0 15,1 0-15,0 0 15,0 0-16,0 0-15,-1-25 16,1 25 0,0 0-1,0 0 1,0 0 0,-1 0-16,1 0 15,0 0-15,0 0 16,0 0-16,-1 0 15,1 0-15,0 0 16,0 0-16,0 0 16,-1 0-16,1 0 15,0 0-15,0 0 16,0 0-16,0 0 0,-1 0 16,1 0-1,0-25-15,0 25 16,0 0-16,-1 0 0,1 0 15,0 0-15,0 0 16,0 0-16,-1 0 0,1 0 16,0 0-16,0 0 15,0 0-15,-1 0 0,1 0 16,0 0-16,0 0 16,0 0-16,-1 0 15,1 0-15,0 0 0,0 0 16,0 0-16,-1 0 0,1 0 15,0 0-15,0 0 16,0 0-16,-1 0 0,1 0 16,0 0-16,0 0 0,0 0 0,-1 0 15,1 0-15,0 0 0,0 0 16,0 0-16,0 0 0,-1 0 16,1 0-16,0 0 0,0 0 0,0 0 15,-1 0-15,1 0 0,0 0 16,0 0-16,0 0 0,-1 0 0,1 0 15,0 0-15,0 0 0,0 0 0,-1 0 16,1 0-16,0 0 0,0 0 16,0 0-16,-1 0 0,1 0 15,0 0-15,0 0 0,0 0 0,-1 0 16,1 0-16,0 0 0,0 0 16,0 0-16,-1 0 15,1 0-15,0 0 0,0-25 16,0 25-16,-1 0 0,1 0 0,0 0 15,0 0-15,0 0 0,0 0 16,-1 0-16,1 0 0,0 0 16,0 0-16,0 0 0,-1 0 0,1 0 15,0 0-15,0 0 0,0 0 16,-1 0-16,1 0 0,0 0 16,0 0-16,0 0 0,-1 0 15,1 0-15,0 0 0,0 0 0,0 0 16,-1 0-16,1 0 0,0 0 15,0 0-15,0 0 0,-1 0 16,1 0-16,0 0 0,0 0 16,0 0-1,-1 0-15,1 0 0,0 0 16,0 0-16,0 0 0,-1 0 16,1 0-16,0 0 15,0 0-15,0 0 0,-1 0 16,1 0-16,0 0 0,0 0 15,0 0-15,0 0 0,-1 0 16,1 0-16,0 0 0,0 0 16,0 0-16,-1 0 15,1 0-15,0 0 0,0 0 16,0 0-16,-1 0 16,1 0-16,0 0 0,0 0 15,0 0-15,-1 0 16,1 0-16,0 0 15,0 0-15,0 0 16,-1 0-16,1 0 16,0 0-16,0 0 15,0 0-15,-1 0 16,1 0-16,0 0 16,0 0-16,0 0 0,-1 0 15,1 0-15,0 0 16,0 0-16,0 0 0,-1 0 15,1 0-15,0 0 16,0 0-16,0 0 16,0 0-16,-1 0 15,1 0-15,0 0 16,0 0-16,0 0 16,-1 0-16,1 0 15,0 0-15,0-25 0,0 25 16,-1 0-16,1 0 15,0 0-15,0 0 16,0 0-16,-1 0 16,1 0-16,0 0 15,0 0-15,0 0 0,-1 0 16,1 0-16,0 0 16,0 0-16,0 0 15,-1 0-15,1 0 16,0 0-16,0 0 15,0 0 1,-1 0 0</inkml:trace>
  <inkml:trace contextRef="#ctx0" brushRef="#br0" timeOffset="2034.714">25598 14089 0,'25'0'0,"0"0"31,620-50 985</inkml:trace>
  <inkml:trace contextRef="#ctx0" brushRef="#br0" timeOffset="3715.049">26095 13990 0,'24'0'16,"1"0"-1,0 0-15,0 0 16,0 0-16,-1 0 16,1 0-1,0 0 1,0 0-1,0 0 1,-25 25-16,24-25 16,1 0-1,0 0-15,0 0 16,0 0 0,-1 0-1,1-25-15,0 25 16,0 0-1,0 0-15,-1 0 16,1 0 0,0 0-1,0 0-15,0 0 16,-1 0-16,1 0 16,0 0-16,0 0 15,0 0-15,-1 0 16,1 0-16,0 0 0,0-25 15,0 25-15,-1 0 16,1 0-16,0 0 0,0 0 16,0 0-16,0 0 0,-1 0 15,1 0-15,0 0 0,0 0 16,0 0-16,-1 0 16,1 0-16,0 0 0,0 0 15,0 0-15,-1 0 16,1 0-16,0 0 0,0 0 15,0 0-15,-1 0 0,1 0 0,0 0 16,0 0-16,0 0 0,-1 0 16,1 0-16,0 0 0,0 0 0,0 0 15,-1 0-15,1 0 0,0 0 0,0 0 16,0 0-16,-1 0 0,1 0 0,0 0 16,0 0-16,0 0 0,-1 0 15,1 0-15,0 0 0,0 0 16,0 0-16,0 0 0,-1 0 15,1 0 1,0 0-16,0 0 16,0 0-16,-1 0 15,1 0-15,0 0 0,0 0 16,0 0-16,-1 0 0,1 0 16,0 0-16,0 0 0,0 0 15,-1 0-15,1 0 16,0 0-16,0 0 0,0 0 15,-1 0-15,1 0 16,0 0-16,0 0 16,0 0-16,-1 0 0,1 0 15,0 0-15,0 0 16,0 0-16,-1 0 16,1 0-16,0 0 0,0 0 15,0 0-15,-1 0 16,1 0-16,0 0 15,0 0 1,0 0-16,0 0 16,-1 0-1,1 0 1,0 0-16,0 0 0,0 0 16,-1 0-1,-24-25 32,-24 25-31</inkml:trace>
  <inkml:trace contextRef="#ctx0" brushRef="#br0" timeOffset="5090.474">19918 12799 0,'0'0'0,"0"25"16,25-25-16,-25 25 15,0 0-15,0-1 16,25 1-16,-25 0 15,0 0-15,25-25 0,-25 25 0,0-1 16,0 1-16,0 0 0,24 0 16,-24 0-16,0-1 0,0 1 0,25 0 15,-25 0-15,0 0 0,0 24 0,0-24 16,0 0-16,0 25 0,25-26 0,-25 26 16,0-25-16,0 24 0,0-24 0,0 25 15,25-1-15,-25-24 0,0 25 0,0-25 16,0 24-16,0-24 0,0 0 0,0 0 15,0 24-15,0-24 0,25 0 0,-25 0 16,0-1-16,0 1 0,24 0 16,-24 0-16,25-25 0</inkml:trace>
  <inkml:trace contextRef="#ctx0" brushRef="#br0" timeOffset="6030.566">23540 12725 0,'-25'25'32,"25"-1"-32,0 1 15,0 0-15,0 0 16,0 0-16,0-1 15,0 1-15,0 0 0,25 0 16,-25 0-16,0-1 0,0 1 16,24-25-16,-24 25 0,0 0 0,25 0 15,-25-1-15,0 1 0,25-25 0,-25 25 16,0 0-16,25 0 0,-25 0 0,25-1 16,-25 1-16,24 0 0,-24 0 0,0 0 15,25 24-15,-25-24 0,0 0 0,25 0 16,-25 24-16,0-24 0,25 0 0,-25 0 15,0-1-15,0 26 0,0-25 0,25 0 16,-25-1-16,0 1 0,0 0 16,0 0-16,0 0 0,0-1 15,0 1 1,24-25-16,-24 25 16,0 0-1,25-25-15</inkml:trace>
  <inkml:trace contextRef="#ctx0" brushRef="#br0" timeOffset="15638.24">20762 13643 0,'0'-25'0,"24"25"110,1 0-110,0 0 15,0 0-15,0 0 0,-1 0 16,1 0-16,0 0 16,0 0-16,24 0 0,-24-25 0,0 25 15,25 0-15,-26 0 0,26-25 0,-25 25 16,24 0-16,1 0 0,-25 0 0,24-25 16,1 25-16,-25 0 0,24 0 0,1 0 15,-25-24-15,24 24 0,-24 0 0,25 0 16,-25 0-16,0 0 0,24-25 0,-24 25 15,0 0-15,24 0 0,-24 0 0,0 0 16,0-25-16,0 25 0,-1 0 0,1 0 16,0 0-16,0 0 0,0-25 0,-1 25 15,1 0-15,0 0 0,0 0 16,0 0-16,-25-25 0,24 25 0,1 0 16,0 0-16,0 0 0,0 0 15,-1 0-15,1 0 16,-25-24-16,25 24 0,0 0 15,0 0 1,-1 0-16,1 0 31,-25-25-31,25 25 16</inkml:trace>
  <inkml:trace contextRef="#ctx0" brushRef="#br0" timeOffset="16094.977">22399 13196 0,'0'25'63,"24"-25"-47,1 0-1,0 25-15,0-25 16,0 0-16,-1 0 15,-24 25-15,25-25 0,0 0 16,0 0-16,0 24 0,-1-24 16,1 25-16,0-25 15,0 25 1,0 0-16,-25 0 16,0-1-1,-25 1 1,0 0-1,0-25-15,25 25 16,-25-25-16,1 25 0,-1-25 0,0 24 16,0-24-16,0 25 0</inkml:trace>
  <inkml:trace contextRef="#ctx0" brushRef="#br0" timeOffset="21264.945">20886 13469 0,'0'0'0,"0"-25"15,24 25 1,-24-25 0,0 50 31,-24-25-32,24 25-15,-25-25 16,25 25-16,-25-25 0,25 25 15,-25-25-15,25 24 16,-25-24-16,25 25 0,-24-25 0,24 25 16,-25-25-16,25 25 0,-25-25 15,25 25-15,0-1 32,-25-24-32,25 25 15,25-25 1,-25 25-1,25-25-15,-25 25 0,25-25 16,-1 25-16,1-25 16,0 0-16,-25 24 15,25-24-15,0 0 0,-1 0 16,1 0-16,0 0 16,0 0-16,0 0 0</inkml:trace>
  <inkml:trace contextRef="#ctx0" brushRef="#br0" timeOffset="28234.679">24408 13643 0,'0'0'0,"0"-25"15,25 25-15,-25 25 78,0-1-62,-25-24-16,25 25 16,0 0-16,0 0 0,0 0 15,0-1-15,0 1 16,0 0-16,0 0 0,0 0 0,0-1 15,0 1-15,0 0 0,0 0 16,0 0-16,0-1 0,0 1 16,0 0-16,0 0 15</inkml:trace>
  <inkml:trace contextRef="#ctx0" brushRef="#br0" timeOffset="28754.653">25102 13643 0,'0'24'62,"0"1"-46,0 0-16,25 0 15,-25 0-15,0-1 0,0 1 16,0 0-16,0 0 0,0 0 16,0-1-16,0 1 0,0 0 15,0 0-15,0 0 16,25-25-16,-25 24 16</inkml:trace>
  <inkml:trace contextRef="#ctx0" brushRef="#br0" timeOffset="29126.973">25772 13692 0,'0'0'0,"0"-25"15,0 50 32,0 0-31,0 0-16,0 0 15,0-1-15,0 1 0,0 0 16,0 0-16,0 0 0,0-1 16,0 1-16,0 0 0,0 0 15,0 0-15,0-1 16,0 1-16</inkml:trace>
  <inkml:trace contextRef="#ctx0" brushRef="#br0" timeOffset="29422.966">26268 13717 0,'0'0'0,"0"25"32,0 0-17,0-1-15,0 1 16,25 0-16,-25 0 0,0 0 16,0-1-16,0 1 0,0 0 15,0 0-15,0 0 16,0-1-16</inkml:trace>
  <inkml:trace contextRef="#ctx0" brushRef="#br0" timeOffset="29679.498">26764 13667 0,'0'25'16,"0"0"0,0 0-16,25 0 15,-25-1-15,0 1 0,0 0 16,0 0-16,0 0 0,0-1 15</inkml:trace>
  <inkml:trace contextRef="#ctx0" brushRef="#br0" timeOffset="30619.503">27285 12923 0,'0'-25'16,"0"50"30,0 0 1,0 0-31,0 0-16,0-1 0,0 1 16,0 0-16,0 0 0,25 0 15,-25-1-15,0 1 0,0 0 0,25 0 16,-25 0-16,0 0 0,0-1 0,25 1 15,-25 25-15,0-25 0,0-1 0,0 1 16,24 0-16,-24 0 0,0 0 0,0-1 16,0 26-16,25-25 0,-25 0 15,0-1-15,0 1 0,0 0 0,25 0 16,-25 0-16,0-1 0,0 1 0,0 0 16,0 0-16,0 0 0,0-1 15,0 1-15,0 0 0,0 0 16,0 0-1,0-50 32,0 0-31</inkml:trace>
  <inkml:trace contextRef="#ctx0" brushRef="#br0" timeOffset="31491.313">25722 14585 0,'0'-25'15,"25"25"1,-25-24-16,-25 24 47,1 0-32,24 24 1,-25-24-16,0 25 16,0 0 15,25 0-16,0 0-15,25-25 16,-25 24-16,25-24 16,-25 25-16,25-25 0,-25 25 15,24 0-15,1-25 16,-25 25-16,25-1 0,0 1 16,-25 0 15,-25-25-31,0 25 15,0-25 1,1 0 0,-1 0-16,0-25 0,0 25 15,25-25-15,-25 25 16,25-25-16</inkml:trace>
  <inkml:trace contextRef="#ctx0" brushRef="#br0" timeOffset="33275.409">25698 14585 0,'0'-25'16,"24"25"46,1 0-46,0 0-16,0 0 0,0-24 15,-1 24-15,1 0 0,0 0 0,0 0 16,0 0-16,-25-25 0,25 25 16,-1 0-16,-24-25 15</inkml:trace>
  <inkml:trace contextRef="#ctx0" brushRef="#br0" timeOffset="33679.696">26070 14610 0,'0'25'15,"0"0"1,-25-25-16,25 24 0,0 1 16,0 0-16,0 0 0,0 0 15,0-1-15,0 1 16,0 0-16,0 0 0,0 0 16,25-25-16,-25 24 0,25 1 15,-1-25 1,1 0-1,-25-25-15,25 25 0,0-24 16,0-1-16,-1 25 16,-24-25-16,25 0 0,-25 0 0,0 1 15,0-1-15,0 0 16,0 0-16,-25 0 0,25 1 16,-24-1-16,-1 0 0,0 0 15,0 25-15,0 0 0,1 0 16,-1 0-16,0 0 0,-25 25 15,26-25-15</inkml:trace>
  <inkml:trace contextRef="#ctx0" brushRef="#br0" timeOffset="40592.451">24557 13395 0,'-25'0'16,"25"-25"0,0 0 15,0 0 0,0 0 0,25 25-15,-1 0 0,-24-24-16,25 24 0,0 0 15,0 0-15,0 0 16,-1 0-16,1 0 0,0 0 16,0 0-16,0 0 15,-1 0-15,1 0 16,-25 24-16,25-24 15,0 25 1,0-25 0,-25 25-16,25 0 15,-25 0 1,24-25-16,-24 24 16,0 1-1,25-25 16,-50 0 48,1 0-64,24-25 1,-25 25-16,0 0 0,25-24 15,-25 24-15,0-25 0,0 25 16,25-25-16,-24 25 0,24-25 16,-25 25-16,0 0 15,25-25-15,-25 25 0,0-24 16,1 24 0,-1 0-16,0 0 15,0 0 1,0 0-1,1 0-15,24 24 0,-25-24 16,0 0-16,25 25 16,-25-25-16,25 25 15,-25-25-15,25 25 0,0 0 16,0-1 0,25-24 62,-25-24-63,25 24 1,-25-25-16,25 25 16,-25-25-16,25 0 15,-1 25-15,-24-25 0,25 25 16,0-24-16,0 24 15,0 0-15,-1 0 0,1 0 16,0 0-16,-25-25 0,25 25 0,0 0 16,-1 0-16,-24 25 15,25-25-15,0 0 16,0 0 0,-25 24-1,25-24-15,-50 0 188,25-24-188,-25 24 15,0 0 1,25-25 0,-25 25-16,1 0 15,-1 0-15,0 0 0,0 0 16,0 0-16,1 0 0,-1 0 0,0 25 15,0-25-15,0 0 16,1 0-16,-1 0 0,0 0 16,25 24-16,-25-24 0,25 25 31,-25-25-31,25 25 31,25-25 0,0 0 16,-25-25-31,25 25 0,0-25-1,-1 25 1,1 0-1,0-24-15,0 24 16,0 0-16,-1 0 16,1 0-16,0 0 15,0 0-15,-25 24 16,25-24-16,-1 0 16,-24 25-16,25-25 15,-25 25 1,0 0-1,25-25-15,-25 25 32,0-50 93</inkml:trace>
  <inkml:trace contextRef="#ctx0" brushRef="#br0" timeOffset="41197.312">24358 13320 0,'0'-25'15,"0"1"1,0 48 93,0 1-93,0 0-16,0 0 15,0 0-15,25-25 0,-25 24 16,0 1-16,0 0 16,25-25-16,-25 25 15,25-25 1,-25 25 0,24-25-1,1-25-15,0 25 16,0 0-16,0 0 15,-25-25-15,24 25 0,1 0 16,0 0-16</inkml:trace>
  <inkml:trace contextRef="#ctx0" brushRef="#br0" timeOffset="42790.792">25003 13271 0,'0'24'93,"0"1"-77,25 0 0,-25 0-16,25-25 15,-25 25-15,25-25 0,-25 24 16,0 1-16,24 0 15,-24 0 1,0 0 15,-24-25-31,-1 0 16,0 0 0,0 0-16,0 0 15,1 0-15,-1 0 16,0 0-16,-50 396 1000</inkml:trace>
  <inkml:trace contextRef="#ctx0" brushRef="#br0" timeOffset="75038.9">27781 13692 0,'0'-25'16,"25"50"31,-25 0-32,0 0-15,0 0 16,25-1-16,-25 1 0,0 0 0,0 0 16,0 0-16,0-1 0,0 1 15,0 0-15,0 0 16</inkml:trace>
  <inkml:trace contextRef="#ctx0" brushRef="#br0" timeOffset="75334.746">28377 13643 0,'0'-25'15,"-25"25"-15,25 25 32,0-1-17,25-24-15,-25 25 0,0 0 16,0 0-16,0 0 0,24-1 15,-24 1-15,0 0 0,0 0 16,25 0-16</inkml:trace>
  <inkml:trace contextRef="#ctx0" brushRef="#br0" timeOffset="75582.875">28873 13667 0,'0'0'0,"0"25"32,0 0-17,0 0-15,0 0 16,0-1-16,0 1 0,0 0 15,0 0-15,24 0 0,-24-1 16,25-24-16,-25 25 16</inkml:trace>
  <inkml:trace contextRef="#ctx0" brushRef="#br0" timeOffset="75831.277">29394 13692 0,'0'25'0,"0"0"16,0 0 0,0-1-16,0 1 15,0 0-15,0 0 16,0 0-16,0-1 0,0 1 15,0 0-15,0 0 16,0 0-16</inkml:trace>
  <inkml:trace contextRef="#ctx0" brushRef="#br0" timeOffset="76694.945">30014 12874 0,'0'0'0,"0"-25"0,0 50 78,0-1-78,0 1 16,0 0-16,0 0 0,0 0 0,24-1 16,-24 26-16,0-25 0,25 24 0,-25 1 15,0-25-15,0 25 0,25-1 0,-25-24 16,0 25-16,0-1 0,0-24 0,0 25 16,0-26-16,0 26 0,-25-25 0,25 0 15,0-1-15,0 1 0,-25 25 16,25-25-16,0-1 0,0 1 0,-24-25 15,24 25-15,0 0 0,-25 0 0,25-1 16</inkml:trace>
  <inkml:trace contextRef="#ctx0" brushRef="#br0" timeOffset="78376.909">28848 13816 0,'0'0'0,"25"0"16,-1 0 0,1 0-1,0 0-15,0 0 0,0 0 16,-1 0-16,1 0 0,0 0 16,25 0-16,-25 0 0,24 0 15,-24 0-15,25 0 0,-1 0 0,1 0 16,-1 0-16,1 25 0,24-25 0,-24 0 15,0 0-15,24 0 0,-24 0 0,24 0 16,-24 25-16,24-25 0,0 0 0,-24 0 16,24 0-16,-24 0 0,25 0 0,-26 0 15,26 25-15,-26-25 0,26 0 0,-26 0 16,26 0-16,-26 0 0,1 0 0,24 0 16,-24 0-16,-1 0 0,1 0 0,0 0 15,-1 0-15,-24 0 0,25-25 0,-26 25 16,26 0-16,-25 0 0,0 0 0,0 0 15,-1 0-15,1 0 0,0 0 0,0 0 16,0 0-16,-1 0 16,1 0-16,0 0 0,0 0 15,0 0-15,-1 0 16,-24 25-16,-3646-794 1000</inkml:trace>
  <inkml:trace contextRef="#ctx0" brushRef="#br0" timeOffset="79657.14">27384 14511 0,'0'0'0,"0"-25"16,-24 25-16,-1 0 16,0 0-1,25 25-15,-25-25 16,0 25-16,1-25 16,24 24-16,-25 1 15,0 0-15,25 0 0,-25 0 16,25-1-16,-25 1 15,25 0-15,0 0 16,0 0 0,25-25-16,-25 24 0,25-24 15,0 0-15,0 0 16,-1 0-16,1 0 16,0-24-16,0 24 0,0 0 15,-25-25-15,24 25 0,1-25 0</inkml:trace>
  <inkml:trace contextRef="#ctx0" brushRef="#br0" timeOffset="80008.938">27533 14238 0,'0'0'0,"0"25"46,0-1-30,0 1 0,0 0-16,0 0 0,-25-25 15,25 25-15,0 0 0,0-1 16,0 1 0</inkml:trace>
  <inkml:trace contextRef="#ctx0" brushRef="#br0" timeOffset="80300.922">27583 14238 0,'25'0'31,"-1"25"-15,1-1 0,-25 1-1,0 0 1,0 0 0,-25-25-16,25 25 15,-24-25-15,24 25 0,-25-25 16,0 24-16</inkml:trace>
  <inkml:trace contextRef="#ctx0" brushRef="#br0" timeOffset="80597.311">27831 14312 0,'0'25'32,"0"0"-1,0 0-31,0 0 15,0-1 1,0 1 15</inkml:trace>
  <inkml:trace contextRef="#ctx0" brushRef="#br0" timeOffset="80824.688">27781 14287 0,'0'-24'0,"25"-1"16,0 25-1,-25-25 1,25 25-16,-1 0 0,1 0 15,-25-25-15,25 25 0,0 0 16</inkml:trace>
  <inkml:trace contextRef="#ctx0" brushRef="#br0" timeOffset="81800.72">27781 14833 0,'-25'0'31,"1"0"0,24 25-31,-25 0 16,0 0-16,25-1 15,-25-24-15,25 25 0,-25 0 0,25 0 16,0 0-16,-24-1 16,24 1-16,0 0 0,24 0 15,-24 0-15,25-1 16,0-24 0,0 25-16,0-25 15,-1 0-15,1-25 0,0 1 16,0 24-16,-25-25 0,25 25 15</inkml:trace>
  <inkml:trace contextRef="#ctx0" brushRef="#br0" timeOffset="82360.668">27955 14784 0,'0'24'47,"0"1"-32,25-25-15,-25 25 0,0 0 16,24-25 46,-24-25-46,25 0 0,0 0-1,0 50 16,0-25-15,-25 25 0,25-25-16,-1 0 15,1 0 17,-25-25-32,25 25 15,-25-25-15,0 1 16,0-1-1,0 0 1,-25 25-16,25-25 0,-25 25 31</inkml:trace>
  <inkml:trace contextRef="#ctx0" brushRef="#br0" timeOffset="83550.852">28377 14734 0,'0'25'0,"0"0"16,-25-25-16,25 24 15,0 1-15,0 0 16,397-248 999</inkml:trace>
  <inkml:trace contextRef="#ctx0" brushRef="#br0" timeOffset="84699.65">29989 14238 0,'0'-25'0,"-25"25"47,0-25-15,0 25-17,1 0-15,24 25 16,-25-25-16,0 0 0,0 0 15,25 25-15,-25-25 0,1 25 16,-1-1-16,25 1 16,0 0-16,-25-25 0,25 25 15,0 0-15,25 0 16,-25-1-16,25 1 16,-1 0-16,1 0 15,0-25-15,0 25 16,0-25-16,-1 0 15,1 0-15,0 0 16,-25-25-16</inkml:trace>
  <inkml:trace contextRef="#ctx0" brushRef="#br0" timeOffset="85077.88">30088 14015 0,'0'24'47,"0"1"-31,0 0-16,0 0 16,0 0-16,0-1 15,0 1-15,0 0 16</inkml:trace>
  <inkml:trace contextRef="#ctx0" brushRef="#br0" timeOffset="85374.715">30088 14039 0,'25'0'47,"0"25"-31,-1-25-16,1 25 15,-25 0 16,0 0-31,0-1 16,-25 1 0,1-25-1,24 25-15,-25-25 0,0 0 16</inkml:trace>
  <inkml:trace contextRef="#ctx0" brushRef="#br0" timeOffset="85630.69">30336 14114 0,'0'25'31,"0"-1"-15,0 1 0,0 0-1,0 0-15</inkml:trace>
  <inkml:trace contextRef="#ctx0" brushRef="#br0" timeOffset="85854.56">30287 14089 0,'0'-25'31,"24"25"-16,1 0 1,0 0-16,0 0 16,0 0-16,-25-25 15,24 25-15</inkml:trace>
  <inkml:trace contextRef="#ctx0" brushRef="#br0" timeOffset="86615.571">30113 14734 0,'0'0'0,"-25"0"16,0 0 15,0 0-16,1 0 1,-1 0 0,0 25-16,0-25 15,25 25-15,-25-1 16,25 1-16,0 0 16,-24-25-16,24 25 0,0 0 0,0-1 15,24 1-15,-24 0 16,25-25-16,-25 25 15,25-25-15,0 25 16,0-25-16,-1 0 16,1 0-16,0 0 0,-25-25 15,25 25-15,0 0 0,-1-25 0,1 25 0,0 0 16</inkml:trace>
  <inkml:trace contextRef="#ctx0" brushRef="#br0" timeOffset="87266.775">30262 14610 0,'0'-25'15,"0"50"32,0 0-47,0 0 16,0-1-16,0 1 0,0 0 16,0 0-16,0 0 15,0-1-15,0 1 16,25-25 31,-25-25-47,24 25 15,-24-24-15,25 24 16,-25-25-16,25 0 0,-25 0 16,25 25-16,0 0 31,-25 25-16,0 0 1,0 0-16,0-1 16,24-24-16,1 0 31,0 0 0,-25-24-31,25 24 16,-25-25-16,0 0 15,0 0-15,0 0 16,0 1-16,0-1 0,-25 25 16,25-25-16,0 0 15,-25 25-15</inkml:trace>
  <inkml:trace contextRef="#ctx0" brushRef="#br0" timeOffset="87498.342">30708 14635 0,'0'0'0,"0"25"16,0-1-1,-25-24-15,25 25 0,0 0 16,0 0-16,0 0 16,0-1-1,25-24 1</inkml:trace>
  <inkml:trace contextRef="#ctx0" brushRef="#br0" timeOffset="89894.641">30659 14585 0,'0'0'0,"-25"0"63,50 0-1,-1 0-30,1 0-32,0 0 15,0 0 1,-25-25-1,-25 25 48,0 25-63,0-25 16,1 0-16,-1 0 15,0 0-15,25 25 0,-25-25 16,50 0 31,0 0-47,0 0 15,-1 0-15,-24-25 0,25 25 16,0 0-16,0 0 0,0 0 16</inkml:trace>
</inkml:ink>
</file>

<file path=ppt/ink/ink3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1-09-25T07:38:10.633"/>
    </inkml:context>
    <inkml:brush xml:id="br0">
      <inkml:brushProperty name="width" value="0.05292" units="cm"/>
      <inkml:brushProperty name="height" value="0.05292" units="cm"/>
      <inkml:brushProperty name="color" value="#FF0000"/>
    </inkml:brush>
  </inkml:definitions>
  <inkml:trace contextRef="#ctx0" brushRef="#br0">23564 12799 0,'0'50'47,"0"-25"-47,0 24 31,0-24-31,0 0 0,0 49 32,0-49-32,0 25 15,0-26 1,25 1-1,-25 0-15,25 25 16,0-25 0,-25 24-1,0-24 1,25 25 0,-25-26-1,0 1 1,24-25-1,-24 25-15,0 0 16,0 0 0,0-1-1,50 26 1,-50 0 0,25-26-1,24 1 16,-49 25-31,25-1 16,-25-24 0,0 0-1,0 0 1,0 0 31,0-1 15,0 1 126,0 0-157,0 0-15,0 0-1,-25-100 95,-24 1-95,24 49-15,25 0 16,-25-24-16,0-1 16,25 0-1,0 26 1,-24-26-1,24 25-15,0 0 16,0 1 0,0-1-1,0 0 1,0 0-16,0 0 31,0 1-15,0-1-1,0 0 1,0 0 0,-25 0 15,25 1-15,0-1-1,0-50 1,0 50-1,0-49 1,0 49-16,0 0 16,0-24-1,0-1 1,0 25 0,-25 25-1,25-24 16,0 73 110,25-24-141,-25 25 16,25-1-16,-1-24 15,-24 25-15,0-26 16,50 101 0,-50-51-1,50 25 1,-50-49-1,24-1 1,-24 26 0,0-50-1,25 24-15,-25-24 16,0 0 0,25 24-1,-25-24 1,0 0 31,25-25-32,-25 25 32,25 0-31,-25-1 31,0 1 109,0 25-140,25-25 15,-25-1-31,0 1 47</inkml:trace>
  <inkml:trace contextRef="#ctx0" brushRef="#br0" timeOffset="3823.598">27236 12824 0,'0'25'156,"0"0"-156,0 24 16,0 1 0,24-1-1,-24 1-15,25 0 16,-25-26-1,0 1-15,0 0 0,0 25 16,25-25-16,-25-1 16,25 26-1,-25 0 1,0-26 0,25 1 15,-25 25-16,0-25-15,0-1 16,0 1-16,0 0 16,24 0-16,-24 0 15,0-1-15,25 1 16,-25 25 15,0-25-15,0-1-1,0 1 17,0 0 30,0-99 48,-25-1-95,1 26-15,-1-100 16,25 74-16,0-24 15,-50 0 1,50 74 0,-25-25-16,25 1 15,0 24 1,0 0 0,-24 25-1,24-25 48,0 1-16,0-1-16,0 0 0,0 0-15,0 0 15,0 125 78,24-26-93,26 75 0,-25 25-1,-25-100 1,0-24-1,0-26 1,0 26 0,0-25 15,0 0 0,0-1-15,0 1-1,0 0 1,0 25 0,0-26 77,49 76-77,-49-51 0,0 1-1,25-50-15,-25 25 16,0-125 171,0 51-171,-25-26-16,25 1 16,0 0-16,0-1 15,-24-74 1,24 50-16,0-75 16,0 125-1,0-26-15,0 26 16,0 24-1,0 0 17,0 50 108,0 49-124,0 75 0,24-25-16,26 75 15,-25-50 1,-25-25-1,0-100 1,0 1 0,0 0 187</inkml:trace>
  <inkml:trace contextRef="#ctx0" brushRef="#br0" timeOffset="8089.04">30162 12923 0,'0'50'78,"25"49"-63,0 25 1,-25 0 0,25 25-1,-25-124 1,25 24-16,-25 1 0,0 0 16,0-26 15,0 1 16,-25-25 62,-25-25-93,-24-74-1,24 0 1,1 25 0,24-75-16,0 74 31,0 26-31,25-75 31,0 49-15,0 50-1,0 1 1,0 48 171,50 100-171,-25-49-16,24 49 16,-49-50-16,25 1 15,-25 49-15,0-50 16,25-24 0,-25-25-1,0-75 141,0-24-140,0-1-16,0 26 16,0-26-16,0 26 15,0-26-15,0 1 0,0 49 16,0-74 0,0 74-1,0-25 1,0 149 78,0 1-79,0-1-15,25 149 16,-25-149-1,0 0-15,24 25 16,-24-74 0,0-25-1,0 0-15,0-125 110,0 51-95,0-199 17,0 198-32,0-74 15,0 50 1,0 24-16,0 25 15,0-24-15,0 24 16,0 0 0,0 124 62,0 1-78,0 172 15,0-148 1,0 100 0,0-175-1,25 26 1,-25-26-16,0-98 78,0-26-62,0 26-16,-25-26 15,1 1-15,24-25 16,0 49-16,-25-74 16,25 0-1,-25 99 1,25-24-1,0 24 1,0 0 15,0 99 16,0-24-31,25 148-1,-25-173 1,0 25 0,0-174 77,0 49-77,0-73 0,0 73-16,0-24 0,0 24 15,0 26 1,0-1-16,0-74 31,25 149 16,-1 74-31,1 149-1,0-124-15,0 0 16,0-24-16,-25-1 16,25-50-16,-25 1 31,0-25-31,0-75 78,0 1-62,0-75-1,0-25 1,0 50-1,0 24 1,0 50-16,0 0 16,0 75 31,24 49-32,1 273 1,-25-297-1,25 74 1,-25-100 0,0-24-1,0-50 48,0-24-48,0-51 1,-25 26 0,0-25-1,25 24 1,0 51 0,-24 24-1,24 24 32,0 100-31,0-74-1,0 0 1,-25-50 46,25-25-46,-25-25 0,0-49-1,25 49 1,0 26 15,0-1-15,0 99 31,0-24-32,0 24 1,0-24 0,0-75 124</inkml:trace>
</inkml:ink>
</file>

<file path=ppt/ink/ink3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1-09-24T09:01:57.598"/>
    </inkml:context>
    <inkml:brush xml:id="br0">
      <inkml:brushProperty name="width" value="0.05292" units="cm"/>
      <inkml:brushProperty name="height" value="0.05292" units="cm"/>
      <inkml:brushProperty name="color" value="#FF0000"/>
    </inkml:brush>
  </inkml:definitions>
  <inkml:trace contextRef="#ctx0" brushRef="#br0">9624 5829 0,'0'-25'47,"0"50"31,0 0-31,0 0-31,0 0-16,0-1 15,0 1-15,25 0 16,-25 0-16,0 0 0,0-1 0,25 1 16,-25 0-16,0 0 0,0 24 0,25-24 15,-25 0-15,0 0 0,0 0 0,24-1 16,-24 26-16,0-25 0,0 0 0,0-1 15,0 1-15,25 0 0,-74-372 1000</inkml:trace>
  <inkml:trace contextRef="#ctx0" brushRef="#br0" timeOffset="720.359">9550 5779 0,'0'25'31,"0"0"0,0 0-15,0 0-16,0 0 15,0-1-15,0 26 0,25-25 16,-25 0-16,0 24 0,24-24 0,-24 25 16,25-26-16,-25 26 0,0 0 0,25-1 15,-25 1-15,0-1 0,25 1 0,-25-25 16,0 24-16,25 1 0,-25 0 0,0-26 15,0 26-15,0-25 0,0 24 0,0-24 16,0 0-16,0 0 0,0 0 0,-25 0 16,25-1-16,0 1 15,0 0-15,-25-25 32,25-25-32,0 0 15,0 1-15,0-1 0,0 0 0</inkml:trace>
  <inkml:trace contextRef="#ctx0" brushRef="#br0" timeOffset="1443.867">9575 5829 0,'-25'0'0,"25"-25"16,-25 25-1,25-25 1,25 1 0,0-1-1,-1 25 1,-24-25-16,25 25 15,0 0-15,0 0 16,0 0-16,-1 0 16,1 25-16,0-25 15,-25 25-15,25-1 0,-25 1 16,0 0-16,0 0 0,0 0 16,0 0-16,0-1 0,-25 1 15,25 0-15,-25 0 16,0 0-16,1-1 15,-1 1-15,0-25 16,25 25-16,-25-25 16,50 0 15,0 0-15,0 0-16,-1-25 15,1 25-15,0 0 0,0 0 0,0 0 16,-1 0-16,1 0 0,0 0 15,0 25-15,0-25 0,-1 25 16,1 0-16,-25-1 16,0 1-16,0 0 15,0 0-15,-25 0 16,25-1-16,-24-24 0,24 25 0,-25-25 16,25 25-16,-25 0 0,0-25 0,25 25 15,-25-25-15,1 24 0,-1-24 16,0 25-16,0-25 0,0 0 15,1 0-15,-1 0 16,0 0-16,25-25 16,-25 25-16,25-24 15,25-1 1</inkml:trace>
  <inkml:trace contextRef="#ctx0" brushRef="#br0" timeOffset="3231.717">10220 6474 0,'0'25'94,"0"0"-63,24-1-16,-24 1-15,0 0 0,25 0 16,-25 0-16,0-1 0,0 1 16,0 0-16,25 0 15,-25 0-15,0-1 0,0 1 16,0 0-16,0 0 16</inkml:trace>
  <inkml:trace contextRef="#ctx0" brushRef="#br0" timeOffset="3701.159">10145 6276 0,'-25'24'15,"25"1"1,0 0 0,0 0-1,25-25 17,0 0-17,-25-25 1,25 25-16,-25-25 15,0 0 1,0 1 0,-25 24-1,0 0 1,25 24 0,-25-24-16</inkml:trace>
  <inkml:trace contextRef="#ctx0" brushRef="#br0" timeOffset="5346.632">10517 5904 0,'0'-25'15</inkml:trace>
  <inkml:trace contextRef="#ctx0" brushRef="#br0" timeOffset="5945.459">10691 5482 0,'0'0'15,"0"-25"-15,-25 25 16,0 25 31,25 0-47,-25-1 15,25 1-15,0 0 0,-24 25 0,24-26 16,0 1-16,-25 25 0,25-25 0,0 24 16,0-24-16,-25 25 0,25-1 0,0-24 15,0 25-15,0-25 0,0 24 0,0 1 16,0-1-16,25-24 0,-25 25 0,0-25 15,25 24-15,-25-24 0,24 0 0,-24 24 16,25-24-16,0 0 0,0-25 0,-25 25 16,25 0-16,-1-25 0,1 24 0,0-24 15,0 25-15,0-25 0,-1 0 16,1 0-16,0 0 0,0-25 0,0 25 16,-1-24-16</inkml:trace>
  <inkml:trace contextRef="#ctx0" brushRef="#br0" timeOffset="6414.17">11013 5829 0,'0'25'31,"0"0"0,0 0-31,0-1 16,25 1-16,-25 0 15,0 0-15,0 0 0,0-1 16,0 1-16,0 0 0,0 0 0,0 0 16,25-25-16,-25 24 0,0 1 0,0 0 15,0 0-15,0 0 16,0-1-16,-25-24 15,25 25-15,-25-25 32,25-25-32,-25 25 15</inkml:trace>
  <inkml:trace contextRef="#ctx0" brushRef="#br0" timeOffset="6838.058">10988 5606 0,'0'25'63,"0"-1"-63,0 1 15,0 0 1,25-25 15,0 0-15,-25-25-1,0 0 1,0 1-16,0-1 16,0 0-16,0 0 15,-25 25 1,25-25-16,-25 25 0,1 0 16,-1 0-1</inkml:trace>
  <inkml:trace contextRef="#ctx0" brushRef="#br0" timeOffset="7298.146">11336 5383 0,'0'0'0,"25"24"63,-25 1-63,24-25 0,1 25 15,-25 0-15,25 0 0,0-1 16,-25 26-16,25-25 0,-1 0 0,-24 24 16,25-24-16,-25 25 0,25-26 0,-25 1 15,25 25-15,-25-25 0,0 24 0,0-24 16,25 0-16,-25 0 0,0 0 0,0-1 16,0 1-16,0 0 0,0 0 0,0 0 15,0-1-15,-25-24 0,25 25 0,0 0 16,-25 0-16,25 0 0,-25-25 15,25 24-15,-25-24 16,25 25-16,-49-25 16,24 0-16,0 0 15,0-25-15,1 25 0</inkml:trace>
  <inkml:trace contextRef="#ctx0" brushRef="#br0" timeOffset="7857.016">10864 6276 0,'0'24'62,"25"-24"-62,-25 25 31,25-25-31,-25 25 0,25-25 16,-25 25-16,25-25 16,-25 25-16,24-25 0,1 0 15,0 0-15,0 0 16,0 0-16</inkml:trace>
  <inkml:trace contextRef="#ctx0" brushRef="#br0" timeOffset="8573.489">11981 6127 0,'24'0'31,"1"0"-15,0 0 0,-25-25-16,25 25 0,0 0 15,-1 0-15,-24-25 16,25 25-16,0 0 0,0 0 16</inkml:trace>
  <inkml:trace contextRef="#ctx0" brushRef="#br0" timeOffset="8789.887">11881 6350 0,'0'0'0,"0"25"0,25-25 15,0 0 1,0 0-1,0 0-15,-1 0 0,1-25 0,0 25 16,0 0-16,0 0 0,-1-25 0,1 25 16,0 0-16,0 0 0,0-25 15,0 25-15</inkml:trace>
  <inkml:trace contextRef="#ctx0" brushRef="#br0" timeOffset="28569.957">14833 5060 0,'0'0'0,"0"-25"16,0 1 15,-25 24 79,1 0-79,-1 0-16,0 0 1,0 0 0,0 0-1,1 24-15,-1-24 32,0 0-17,0 0 1,0 0-1,25 25 1,-24-25-16,-1 0 0,0 25 16,0-25-16,25 25 15,-25-25-15,1 25 0,-1-25 16,25 24-16,-25-24 0,25 25 16,-25-25-16,25 25 0,-25 0 15,25 0-15,0-1 0,-25-24 16,25 25-16,0 0 0,0 0 15,0 0-15,0-1 0,0 1 16,0 0-16,0 0 0,0 0 16,25-1-16,-25 1 0,0 0 15,0 0-15,25 0 0,-25-1 16,25 1-16,0 0 0,-25 0 16,25-25-16,-25 25 0,24-25 0,-24 24 15,25-24-15,0 0 0,-25 25 0,25-25 16,0 0-16,-1 25 0,1-25 15,0 0-15,0 0 0,0 0 0,-1 0 16,1 0-16,0 0 0,0 0 0,0 0 16,-1 0-16,-24-25 0,25 25 15,0 0-15,0-25 0,0 25 0,-1-24 16,1 24-16,-25-25 0,25 25 16</inkml:trace>
  <inkml:trace contextRef="#ctx0" brushRef="#br0" timeOffset="29023.532">15255 5779 0,'0'0'0,"0"25"47,25-25-31,-25 25-16,0 0 16,24-25-16,-24 25 15,0 0-15,0-1 16,25 1-1,-25 0-15,0 0 16,-25-25-16</inkml:trace>
  <inkml:trace contextRef="#ctx0" brushRef="#br0" timeOffset="29227.926">15255 5581 0,'0'-25'0,"-25"25"0,50 0 63</inkml:trace>
  <inkml:trace contextRef="#ctx0" brushRef="#br0" timeOffset="30569.575">15627 5730 0,'0'25'63,"-50"347"953</inkml:trace>
  <inkml:trace contextRef="#ctx0" brushRef="#br0" timeOffset="31954.233">15602 5928 0,'0'25'94,"25"0"-79,-25 0 1,25 0-16,-25-1 0,25 1 15,-25 0-15,0 0 0,24 0 16,-24-1-16,0 1 16,25 0-16,-25 0 0,0 0 15,0-1-15,0 1 0,0 0 16,0 0-16,0 0 16,-25-1-1,1-24 1,-1 0-1,0 0 1,0 0-16,0 0 0,25-24 16,-24 24-16,-1 0 0,0 0 15,0 0-15,25-25 16,-25 25-16,25-25 16</inkml:trace>
  <inkml:trace contextRef="#ctx0" brushRef="#br0" timeOffset="32506.957">15577 5556 0,'0'0'0,"0"25"31,0 0 0,25-25-15,-25 25-16,25-25 15,0 0 1,0 0 0,-25-25-1,0 0 1,0 0 0,-25 25-1,25-25-15,-25 25 16,25-24-16,-25 24 15,0 24 1</inkml:trace>
  <inkml:trace contextRef="#ctx0" brushRef="#br0" timeOffset="33746.479">15230 4589 0,'0'0'0,"0"25"79,0-1-64,0 1-15,25 0 0,-25 0 16,0 0-16,0-1 0,0 1 0,25 0 15,-25 0-15,0 0 0,0 0 16,0-1-16,24 1 0,-24 0 16,0-50 31,25 25-47,-25-25 15,0 1-15,0-1 16,25 25-16,-25-25 0,0 0 0,0 0 15,25 0-15,-25 1 16,0-1-16,25 25 31,0 25-15,-25-1-16,24-24 16,1 25-16,0-25 15,-25 25-15,25-25 0,0 0 16,-1 25-16,1-25 15,0-25 1,0 25-16,-25-25 16,25 25-16,-25-25 15,0 1-15,0-1 16,0 0-16,-25 25 0,25-25 16,0 0-16,-25 1 0,0-1 15,25 0-15,-25 25 0,1 0 16,24-25-16,-25 25 15</inkml:trace>
  <inkml:trace contextRef="#ctx0" brushRef="#br0" timeOffset="34081.526">15900 4564 0,'0'25'63,"0"0"-48,0-1-15,0 1 16,0 0-16,25 0 0,-25 0 16,0-1-16,0 1 0,0 0 15</inkml:trace>
  <inkml:trace contextRef="#ctx0" brushRef="#br0" timeOffset="34297.401">15602 4490 0,'-25'-25'0,"50"0"31,0 25-31,-25-25 15,25 25-15,0-25 0,-1 25 16,1-24-16,0 24 0,0-25 0,24 25 16,-24 0-16,0-25 0,0 25 0,0 0 15,-1-25-15,1 25 0,0 0 0</inkml:trace>
  <inkml:trace contextRef="#ctx0" brushRef="#br0" timeOffset="36197.917">16272 5308 0,'0'0'0,"-25"0"16,50 0 46,-25-25-62,25 25 0,-1 0 16,1 0-16,0-24 0,0 24 0,0 0 16,0-25-16,24 25 0,-24 0 0,0 0 15,24-25-15,-24 25 0,0 0 0,0 0 16,0-25-16,-1 25 16</inkml:trace>
  <inkml:trace contextRef="#ctx0" brushRef="#br0" timeOffset="36454.281">16321 5135 0,'25'24'31,"0"1"-15,-25 0-16,25 0 16,0 0-16,-25-1 0,0 1 15,25 0-15,-25 0 0,0 24 16,24-24-16,-24 0 0,0 0 0,0 0 16,25-1-16,-25 1 0</inkml:trace>
  <inkml:trace contextRef="#ctx0" brushRef="#br0" timeOffset="37394.24">17165 5060 0,'0'0'0,"0"25"15,0 0-15,0 0 16,0-1-16,0 1 0,0 0 16,0 0-16,0 0 0,0-1 15,0 1-15,0 0 16,0 0-16,25-25 0,-25 25 15,0-50 48,0 0-63,-25 0 16,25 0-16,0 1 0,0-1 15,0 0-15,0 0 0,0 0 0,0 1 16,0-1-16,25 0 0,-25 0 0,0 0 15,0 1-15,24-1 0,-24 0 0,25 0 16,-25 0-16,25 1 0,-25-1 16,25 25-16,-25-25 0,25 25 0,-25-25 15,24 25-15,1 0 16,-25-25-16,25 25 16,0 0-1,-25 25-15,25 0 16,-25 0-1,24-25 1,-24 25-16,0-1 16,25-24-16,-25 25 15,25-25 1,-25 25 15,0 0 16,25 0-31,-25-1-1,0 1-15,0 0 16,25-25-16,-25 25 0,0 0 0,0-1 16,0 1-16,0 0 0,0 0 0,0 0 15,25-1-15,-25 1 0,0 25 0,0-25 16,0 24-16,0-24 0,0 25 15,24-1-15,-24-24 0,0 25 0,0-26 0,0 26 16,0-25-16,0 24 0,0-24 0,0 25 16,0-25-16,0 0 0,0-1 15,0 1-15,0 0 0,0 0 0,0 0 16,0-1-16,0 1 0,25 0 16,-25 0-16,0 0 0,0-1 15,25-24 1,-25 25-16,25-25 15,0 0-15,-1-25 16,1 25-16,0 0 0,0-24 0</inkml:trace>
  <inkml:trace contextRef="#ctx0" brushRef="#br0" timeOffset="38529.443">14015 6796 0,'0'0'0,"-25"0"15,50 0 64,-1 0-79,1 25 15,0-25-15,0 0 0,0 0 0,24 0 16,1 0-16,-1 0 0,1 0 0,25 0 15,-26 0-15,26-25 0,-1 25 16,0 0-16,1-24 0,24 24 0,-25-25 16,26 25-16,-1-25 0,-25 0 0,25 25 15,26-25-15,-26 1 0,0-1 0,0 25 16,25-25-16,-25 0 0,25 0 0,-24 1 16,-1 24-16,25-25 0,-25 0 0,0 25 15,25-25-15,-24 25 0,-1-25 0,0 25 16,0-24-16,0 24 0,25 0 0,-24 0 15,-1-25-15,0 25 0,0 0 0,1 0 16,-1-25-16,-25 25 0,25 0 0,1 0 16,-26-25-16,25 25 0,-24 0 0,-1 0 15,1-25-15,-26 25 0,26 0 16,-26-24-16,26 24 0,-26-25 0,1 25 16,-1 0-16,-24-25 0,25 25 0,-1-25 15,-24 25-15,25 0 0,-25-25 0,-1 25 16,1 0-16,0 0 0,0 0 0,-25-24 15,25 24-15,-50 0 16,25 24 0,-25-24-16</inkml:trace>
  <inkml:trace contextRef="#ctx0" brushRef="#br0" timeOffset="40757.847">14610 7640 0,'0'0'0,"0"-25"0,-25 25 15,0 0 1,50-25 15,0 25-15,0 0-16,24-25 0,-24 25 0,25 0 15,-1-24-15,1 24 0,24-25 0,-272 273 1016</inkml:trace>
  <inkml:trace contextRef="#ctx0" brushRef="#br0" timeOffset="41469.866">14511 7714 0,'25'0'63,"-1"-25"-48,1 25-15,25 0 0,-25 0 16,24-24-16,-24 24 0,25 0 0,-1-25 15,1 25-15,-1 0 0,1-25 0,0 25 16,-1-25-16,1 25 0,-1-25 0,-24 25 16,25-24-16,-1 24 0,-24 0 0,25-25 15,-25 25-15,0 0 0,-1-25 16,1 25-16,0 0 0,-50 0 31,25 25-31</inkml:trace>
  <inkml:trace contextRef="#ctx0" brushRef="#br0" timeOffset="42037.55">14635 7838 0,'25'0'47,"-1"0"-32,1 0-15,0 0 16,0 0-16,0 0 0,-1 25 15,1-25 1,0 25-16,-25 0 0,25-25 0,-25 24 16,25 1-16,-25 0 0,24 0 15,-24 0-15,0 0 0,0-1 16,0 1-16,0 0 0,-24 0 0,24 24 16,0-24-16,-25 0 0,25 0 0,-25 0 15,25-1-15,-25 1 0,0 0 0,1 0 16,24 0-16,-25-1 0,0 1 0,25 0 15,-25 0-15,0 0 0,25-1 16,-24-24-16,24 25 0,0 0 16,24-25-1,1 0 1,0 0-16,0 0 0,0 0 16,-1 0-16,26 0 0,-25-25 0,24 25 15,1-25-15,0 25 0,-1-24 0,1 24 16,-1-25-16,1 25 0,0-25 0,24 25 15,-24-25-15,-1 25 0,1-25 0,0 25 16,-1-24-16,-24 24 0,25 0 0,-26 0 16,1-25-16,0 25 0,0 0 0</inkml:trace>
  <inkml:trace contextRef="#ctx0" brushRef="#br0" timeOffset="42786.08">14784 9054 0,'0'0'0,"0"25"78,24-25-78,-24 24 0,0 1 16,25 0-16,-25 0 15,0 0-15,0-1 16,25 1-16,-25 0 16,0-50 30,0 0-30,0 1-16,25-1 16,-25 0-16,0 0 0,0 0 15,25 25-15,-25-24 0,24 24 16,1 0 0,-25 24-16,25-24 15,0 25-15,0 0 16,-1-25-1,-24 25-15,25-25 16,0 0 15,-25-25-31,0 0 16,0 0 0,0 1-16,0-1 15,0 0-15,0 0 0,0 0 16,-25 0-16,25 1 0,0-1 0,-25 25 15,25-25-15,0 0 0,-24 25 16</inkml:trace>
  <inkml:trace contextRef="#ctx0" brushRef="#br0" timeOffset="43085.787">15404 8979 0,'-25'0'0,"50"0"0,-25 0 46,0-25-46,25 25 16,-1 0-16,-24-24 16,25 24-16,0-25 0,0 25 15,-25 25 32</inkml:trace>
  <inkml:trace contextRef="#ctx0" brushRef="#br0" timeOffset="43293.666">15404 9029 0,'25'0'78,"-1"0"-47,1 0-15,0-25-1</inkml:trace>
  <inkml:trace contextRef="#ctx0" brushRef="#br0" timeOffset="43723.821">15875 8682 0,'25'0'0,"-25"24"47,0 1-31,0 0-16,25 0 0,-25 0 15,0-1-15,0 1 0,24-25 16,-24 25-16,0 0 0,0 0 0,25-25 16,-25 24-16,0 1 0,0 0 15,25 0-15,-25 0 16</inkml:trace>
  <inkml:trace contextRef="#ctx0" brushRef="#br0" timeOffset="44613.875">15007 9079 0,'-25'0'16,"25"-25"-1,-25 0 1,25 0-1,-25 25-15,25-25 0,0 0 16,-24 25-16,24-24 0,0-1 16,-25 0-1,25 50 48,0 0-63,25-1 15,-25 1-15,0 0 0,24 0 16,-24 0-16,0 0 0,25-1 0,-25 1 16,0 25-16,25-25 0,-25-1 15,0 1-15,0 0 0,0 0 0,0 0 16,25-1-16,-25 1 16,0 0-16,25-25 31</inkml:trace>
  <inkml:trace contextRef="#ctx0" brushRef="#br0" timeOffset="46915.76">14833 9153 0,'0'0'0,"0"-25"0,-25 25 15,1 0 16,24 25 16,24 0-31,-24 0 0,0-1-16,0 1 0,25 0 0,-25 0 15,25 0-15,-25-1 0,25 1 16,-25 0-16,0 0 15,25-25-15,-25 25 16,24-25-16,-24-25 31,0 0-15,25 25-16,-25-25 0,0 0 16,0 1-16,0-1 0,25 0 15,-25 0-15,0 0 0,0 1 16,0-1-16,0 0 15,0 0 1,25 25 0,-25 25-1,25-25 1,-25 25-16,24-25 0,-24 25 16,25-25-1,-25 24-15,25-24 16,0 0-1,0 0 1,-1-24 0,1-1-1,-25 0-15,25 25 16,-25-25-16,0 0 0,0 1 16,0-1-16,-25 0 0,25 0 15,0 0-15,-25 0 16,25 1-16,-24-1 0,-1 0 15,0 25 1,25 25 0,-25-25-16,25 25 15</inkml:trace>
  <inkml:trace contextRef="#ctx0" brushRef="#br0" timeOffset="47672.62">14833 9227 0,'0'25'46,"0"0"-30,25 0-16,-25 0 0,0-1 16,0 1-16,25 0 15,-25 0-15,0 0 16,0-1 0,0-48 15,0-1-16,0 0 1,25 25-16,-25-25 0,0 0 0,0 1 16,0-1-16,24 25 0,-24-25 15,25 0-15,0 0 16,0 25 0,0 0-16,-1 0 15,1 0 1,0 0-1,0 0 1,0 0 0,-1 0-1,1 0 1,-25-24-16,25 24 16,-25-25-16,0 0 15,0 0 1,0 0-1,-25 25-15,25-24 0,0-1 16,-25 25-16,25-25 0,-24 25 16</inkml:trace>
  <inkml:trace contextRef="#ctx0" brushRef="#br0" timeOffset="50950.076">14684 7045 0,'0'-25'0,"0"0"47,0 50 1110,25 0-1157</inkml:trace>
  <inkml:trace contextRef="#ctx0" brushRef="#br0" timeOffset="52097.536">14660 7045 0,'-25'0'15,"25"24"17,0 1-17,25 0-15,-25 0 0,0 0 16,24-1-16,-24 1 15,0 0-15,0 0 0,0 0 16,0-1-16,25 1 0,-25 0 16,0 0-1,0-50 32,0 0-31,-25 25-16,25-25 15,0 1-15,-24-1 16,24 0-16,0 0 0,0 0 0,-25 1 0,25-1 16,0 0-16,0 0 15,0 0-15,0 1 16,0-1-16,25 25 16,-1 0-1,1 25 1,0-25-16,-25 24 0,25-24 15,0 25-15,-1-25 0,-24 25 0,25-25 16,0 25-16,0 0 0,0-1 16,-1-24-16,-24 25 0,25-25 0,0 0 15,0 25-15,0-25 16,-1 0 0,1 0-1,-25-25 1,0 0-1,0 1-15,0-1 16,0 0-16,0 0 0,0 0 16,0 1-16,-25 24 0,25-25 0,0 0 15,-24 0-15,24 0 0,-25 1 16,25-1-16,-25 0 16,25 0-1</inkml:trace>
  <inkml:trace contextRef="#ctx0" brushRef="#br0" timeOffset="53737.356">16545 7615 0,'0'0'0,"0"-25"0,0 0 16,0 1-1,-25 24 1,0 0 15,0 0-31,1 24 16,-1 1-16,0-25 15,0 25-15,0 0 0,0-25 0,1 25 16,24-1-16,-25 1 0,0 0 0,25 0 16,-25 24-16,25-24 0,-25 0 0,25 25 15,-24-26-15,24 1 0,0 25 16,0-25-16,0 0 0,0-1 0,0 1 15,0 0-15,0 0 0,0 0 0,0-1 16,24 1-16,-24 0 0,25 0 16,0-25-16,0 0 0,-25 25 0,25-25 15,-1 0-15,26 0 0,-25 0 0,0 0 16,0 0-16,24 0 0,-24-25 0,0 25 16,0 0-16,24-25 0,-24 25 0,0 0 15,0-25-15,-1 25 0,-24-25 0,25 25 16,0 0-16,0-24 0</inkml:trace>
  <inkml:trace contextRef="#ctx0" brushRef="#br0" timeOffset="54057.171">16917 8086 0,'0'25'62,"0"0"-62,0 0 16,0 0-16,25-25 0,-25 24 15,0 1-15,0 0 0,0 0 16,0 0-16,0-1 0,0 1 16,0 0-16,0 0 15,0 0-15</inkml:trace>
  <inkml:trace contextRef="#ctx0" brushRef="#br0" timeOffset="54454.059">17140 8161 0,'0'-25'0,"0"0"15,-25 25 32,0 25-31,1-25-1,24 25-15,-25 0 16,0-1-16,25 1 16,-25 0-16,25 0 15,0 0-15,0-1 16,25 1-1,0 0 1,0-25-16,-1 0 16,1 0-16,0 0 15,0 0-15,0 0 0,-1 0 16,1 0-16,0-25 16,0 25-16,0 0 0</inkml:trace>
  <inkml:trace contextRef="#ctx0" brushRef="#br0" timeOffset="54857.413">17587 8210 0,'0'25'47,"0"0"-31,0 0-16,0 0 0,24-1 15,-24 1-15,0 0 0,25 0 16,-25 0-16,0-1 0,25 1 16,-25 0-16,25 0 0,-25 0 15,0-1-15,0 1 0,25 0 16,-25 0-16,0 0 0,0-1 15,0 1 1,-25-25-16,25 25 16,-25-25-1,0 0-15,0 0 16,1 0-16,24-25 0,-25 25 0,0 0 16,0 0-16,0 0 0,0 0 15,1-25-15,-1 25 16,0-24-16</inkml:trace>
  <inkml:trace contextRef="#ctx0" brushRef="#br0" timeOffset="56206.469">17363 7268 0,'0'0'0,"0"-50"0,25 25 15,0 1-15,0 24 16,-1 0-16,1 0 16,0 0-16,0-25 15,0 25-15,0 0 16,-25-25 15,-25 25 0,25-25-31,-25 0 16,25 1 0,-25 24-16,25-25 0,-25 25 15,25-25-15,-25 25 0,1-25 16,24 0 0,-25 25-16</inkml:trace>
  <inkml:trace contextRef="#ctx0" brushRef="#br0" timeOffset="57129.74">17041 7144 0,'0'25'63,"25"-1"-47,-25 1-16,0 0 0,24-25 15,-24 25-15,25 0 0,0-1 16,-25 1-1,25-25-15,0 0 32,-25-25-17,24 25 1,-24-24-16,25 24 16,-25-25-16,25 0 0,-25 0 15,25 25-15,-25-25 16,0 1-16,25 24 15,-1 0 1,-24 24 0,25-24-16,-25 25 15,25-25-15,0 25 0,0-25 16,-25 25 0,24-25-16,-24 25 15,25-25-15,0 0 16,0 0-1,-25-25-15,25 25 0,-25-25 16,0 0 0,25 25-16,-25-25 0,0 1 15,-25-1-15,25 0 0,0 0 16,0 0-16,-25 25 0,25-24 16,0-1-16,-25 0 0,25 0 15,-25 25-15,25-25 0,-25 25 31,25 25-15</inkml:trace>
  <inkml:trace contextRef="#ctx0" brushRef="#br0" timeOffset="57493.152">17760 7045 0,'0'24'31,"25"1"-15,-25 0-1,0 0-15,25 0 0,-25-1 16,0 1 0,0 0-16,25-25 0,-25 25 15,0 0 1</inkml:trace>
  <inkml:trace contextRef="#ctx0" brushRef="#br0" timeOffset="57713.92">17711 6945 0,'0'-24'0,"24"24"16,-24-25 0,25 25-16,0 0 15,0-25-15,0 25 16,-1 0-16,1 0 0,0 0 16,0 0-16,0 0 0,-1 0 15</inkml:trace>
  <inkml:trace contextRef="#ctx0" brushRef="#br0" timeOffset="58294.101">18182 7863 0,'25'0'94,"-1"0"-94,1-25 16,0 25-16,0 0 0,0 0 15,-25-25-15,24 25 0,1 0 0,0 0 16,0 0-16,0-24 16,-1 24-16,1 0 0,0 0 15,0 0-15</inkml:trace>
  <inkml:trace contextRef="#ctx0" brushRef="#br0" timeOffset="58545.957">18331 7640 0,'0'25'31,"0"-1"-15,0 1-16,0 0 0,0 0 15,24 0-15,-24-1 0,0 1 0,0 0 16,25 0-16,-25 24 0,0-24 0,0 0 16,0 0-16,25 0 0,-25 0 0,0-1 15,0 1-15</inkml:trace>
  <inkml:trace contextRef="#ctx0" brushRef="#br0" timeOffset="59565.809">18852 7565 0,'0'25'31,"0"0"-31,0 0 16,0 0-16,24-1 0,-24 1 15,25 0-15,-25 0 0,0 0 16,25-1-16,-25 1 0,0 0 0,0 0 16,0 0-16,25-25 0,-25 24 15,0 1-15,25-25 16,-25-25 15,24 1-15,-24-1-16,0 0 15,25 0-15,-25 0 0,25 1 16,-25-1-16,0 0 0,25 0 16,-25 0-16,0 1 15,25-1-15,-1 25 16,1 0 0,-25 25-16,25-1 15,0 1-15,0 0 16,-25 0-16,24-25 0,-24 25 0,25-25 15,-25 24-15,25-24 0,-25 25 16,25-25-16,0 0 16,-25-25-1,24 25-15,-24-24 16,25-1-16,-25 0 0,0 0 16,25 0-16,-25 1 15,0-1-15,0 0 0,0 0 0,0 0 16,0 1-16,-25-26 0,25 25 0,0 0 15,-25 1-15,25-1 0,0 0 16,-24 25-16,-1 25 31,25 0-31,0-1 16,0 1-16,0 0 0</inkml:trace>
  <inkml:trace contextRef="#ctx0" brushRef="#br0" timeOffset="61135.549">19745 7565 0,'0'0'0,"-25"0"16,25 25-1,0 0 1,25 0 0,-25 0-16,0-1 15,24-24-15,-24 25 0,0 0 16,0 0-1,0-50 32,0 0-31,-24 25-16,24-25 0,0 1 16,-25-1-16,25 0 15,0 0-15,0 0 0,0 1 0,0-1 16,0 0-16,0 0 0,0 0 0,0 1 15,25-1-15,-25 0 0,0 0 0,24 0 16,-24 1-16,25 24 0,-25-25 16,25 25-16,0-25 0,0 25 15,-1 0-15,1 25 0,0-25 0,0 25 16,0-1-16,-1-24 0,1 25 16,-25 25-16,25-25 0,0-1 0,0 1 15,-25 25-15,24-1 0,-24-24 0,0 25 16,25-1-16,-25 1 0,0 24 15,0-24-15,0 24 0,0-24 0,0 25 16,-25-26-16,-2232 596 1000</inkml:trace>
  <inkml:trace contextRef="#ctx0" brushRef="#br0" timeOffset="63356.62">19720 7590 0,'0'-25'32,"0"50"46,0 0-63,25 0-15,-25 0 0,24-1 16,-24 1-16,0 0 16,25-25-16,-25 25 0,0 0 15,0-1 1,25-24-16,-50 0 47,25-24-32,0-1 1,-25 0-16,25 0 16,0 0-16,0 1 15,-24-1-15,24 0 16,0 0-16,0 0 0,0 1 15,0-1-15,0 0 16,0 0-16,24 25 0,-24-25 16,25 1-16,-25-1 0,25 0 15,0 0 1,0 0-16,-25 1 16,24 24-16,-24-25 15,25 25-15,0-25 16,0 25-1,-25-25 1,25 25 0,-1 0-1,1 0 17,-25 25-1,25-25-16,-25 25-15,25 0 16,-25-1 0,25-24-16,-25 25 0,24 0 15,-24 0 1,25-25 0,-25 25-16,0-1 0,0 1 15,25 0-15,-25 0 16,0 0-16,0-1 15,0 1-15,0 0 0,0 0 16,0 0-16,0-1 16,0 1-16,0 0 15,0 0-15,0 0 16,0-1-16,0 1 16,25 0-16,-25 0 0,0 0 15,0-1-15,0 1 16,0 0-16,0 0 15,25-25-15,-25 25 0,0 0 0,0-1 16,0 1-16,0 0 16,0 0-16,0 0 0,0-1 0,0 1 15,0 0-15,0 0 0,0 0 16,0-1-16,0 1 16,0 0-16,0 0 15,0 0-15,0-1 0,24 1 16,-24 0-16,0 0 15,0 0-15,0-1 0,0 1 16,0 0-16,25-25 16,-25 25-16,0 0 15,25-25-15,-25 24 0,25-24 16,-25 25-16,25-25 16,-1 0-1,-24-25-15,25 25 16,0-24-16</inkml:trace>
  <inkml:trace contextRef="#ctx0" brushRef="#br0" timeOffset="67893.641">11162 11931 0,'0'-25'31,"-25"25"-31,25 25 31,-25-25-15,25 25-16,0 0 16,-24-1-16,24 1 15,0 0-15,-25 25 0,25-26 0,0 26 16,0-25-16,-25 0 0,25 24 0,0-24 15,0 25-15,0-25 0,0-1 0,0 1 16,25 25-16,-25-25 0,0-1 0,25 1 16,-25 0-16,0 0 0,24-25 0,1 25 15,-25-1-15,25-24 0,0 25 16,0-25-16,0 0 0,-1 0 16,1 0-16,0 0 0,0 0 15,0-25-15,-1 25 0,1-24 0,0 24 0,-25-25 16,25 0-16,0 0 0,-1 0 15,-24 1-15,25-1 0,-25 0 0,25 0 16,-25 0-16,0 1 0,0-26 0,0 25 16,0-24-16,0 24 0,-25-25 0,25 25 15,0-24-15,-25 24 0,1-25 0,24 25 16,-25 1-16,0-26 0,0 25 0,0 0 16,1 1-16,-1-1 0,0 25 15,0-25-15,0 25 0,1 0 16,-1 0-16,25 25 15,-25-25-15,25 25 0,0-1 0,-25 1 16,25 0-16,-25 0 0,25 0 0,-25-1 16,25 26-16,0-25 0,0 24 15,0-24-15,0 0 0,0 25 0,0-25 16,0-1-16,0 1 0,25-25 0,-25 25 16,25 0-16,0 0 0,0-1 15,0-24-15,-1 0 0,1 0 16,0 0-16,25 0 0,-26 0 0,1 0 15,25 0-15,-25-24 0,-1 24 0,26 0 16,-25-25-16,0 25 0,-1 0 0</inkml:trace>
  <inkml:trace contextRef="#ctx0" brushRef="#br0" timeOffset="68497.218">11956 12849 0,'0'-25'16,"0"50"15,0 0 0,0-1-31,0 1 16,25-25-16,-25 25 0,0 0 15,0 0-15,0-1 0,0 1 16,0 0-16,0 0 0,0 0 0,0-1 16,0 1-16,-25-25 0,25 25 15,0 0-15,0 0 16,0 0-16,-25-25 47,0-25-32,0 25 1,1 0 0,24-25-16,-25 25 0,0 0 15,0-25-15,0 25 0,1-25 16,-1 25-16,25-25 15,-25 25-15</inkml:trace>
  <inkml:trace contextRef="#ctx0" brushRef="#br0" timeOffset="68901.501">11906 12452 0,'-25'0'16,"25"25"15,25 0-16,-25-1 1,25 1 0,0 0-1,0-25 1,-25-25-16,24 25 16,-24-25-16,25 25 0,-25-24 15,0-1 1,0 0-16,0 0 15,-25 25-15,25-25 0,-24 25 16,-1 0-16,25-24 0,-25 24 16</inkml:trace>
  <inkml:trace contextRef="#ctx0" brushRef="#br0" timeOffset="69437.734">12452 11410 0,'0'0'0,"-25"0"0,0 0 15,1 25-15,-1-25 16,0 25-16,25 0 0,-25-1 16,25 1-16,-25 0 0,25 0 0,0 24 15,-24-24-15,24 25 0,0-1 0,0 1 16,0 24-16,0-24 0,0 0 0,0 24 15,0 0-15,24-24 0,-24 25 0,25-26 16,-25 26-16,25-26 0,0 1 0,0-1 16,24 1-16,-24 0 0,0-26 0,24 26 15,1-25-15,0 0 0,-26-25 0,26 24 16,0-24-16,-1 0 0</inkml:trace>
  <inkml:trace contextRef="#ctx0" brushRef="#br0" timeOffset="70038.125">12998 12030 0,'0'0'16,"-25"0"-16,0 0 0,0 0 0,0 0 16,1 0-16,-1 0 15,25 25-15,-25-25 0,25 25 0,-25 0 16,0-1-16,25 1 15,0 0-15,0 0 0,-24-25 0,24 25 0,0 0 16,0-1-16,0 1 0,24 0 16,-24 0-16,25-25 15,-25 25-15,25-25 0,0 0 16,0 0-16,-1 0 16,1-25-16,0 0 0,0 25 15,0-25-15,-25 0 0,24 1 0,1-1 16,-25 0-16,25 0 0,-25 0 0,25-24 15,-25 24-15,0 0 0,0-25 0,0 26 16,0-26-16,-25 25 0,25-24 0,-25 24 16,25-25-16,-25 25 0,25 1 0,-24-1 15,-1 0-15,25 0 0,-25 0 0,0 1 16,25 48 15,0 1-31,0 0 0,0 0 16,0 0-16,0 24 0,0-24 0,25 25 15,-25-1-15,25 1 0,-25-1 0,25 1 16,-25 0-16,24-26 0,-24 26 0,25 0 16,-25-1-16,25-24 0,-25 25 0,0-25 15</inkml:trace>
  <inkml:trace contextRef="#ctx0" brushRef="#br0" timeOffset="71325.621">13122 11460 0,'0'-25'0,"24"25"16,1 25-1,0 0-15,-25-1 16,25 1-16,0 0 0,0 0 0,-1 24 16,26-24-16,297 670 1000</inkml:trace>
  <inkml:trace contextRef="#ctx0" brushRef="#br0" timeOffset="72325.559">13047 11609 0,'0'0'0,"0"-25"16,0 0 0,0 0 30,0 50-14,0 0-17,25-25-15,-25 25 16,25-25-16,-25 24 0,25-24 0,-1 25 16,1 0-16,0 0 0,0 0 15,0-1-15,0-24 0,-25 25 0,24 0 16,1 0-16,0 0 0,0-1 15,0 1-15,-25 0 0,24 0 0,1 0 16,0-1-16,-25 1 0,25 0 0,0 0 16,-25 0-16,24-1 0,-24 1 0,0 0 15,25 0-15,-25 0 0,0 0 0,0-1 16,0 1-16,25 0 0,-25 0 0,0 0 16,0-1-16,-25 1 0,25 0 15,0 0-15,-25 0 0,25-1 16,-24-24-16,24 25 0,0 0 15,-25-25-15,25 25 0,-25 0 16,25-1-16,-25 1 16,25 0-1,-25-25-15,25-25 32</inkml:trace>
  <inkml:trace contextRef="#ctx0" brushRef="#br0" timeOffset="73045.631">14015 12005 0,'24'0'16,"1"0"31,0 0-32,-25-24-15,25 24 16,0 0-16,-1-25 0,1 25 16,0 0-16,0-25 15,0 25-15</inkml:trace>
  <inkml:trace contextRef="#ctx0" brushRef="#br0" timeOffset="73221.649">14039 12204 0,'25'0'16,"-25"-25"0,25 25-16,0 0 0,0-25 0,-1 25 15,1 0-15,0-25 0</inkml:trace>
  <inkml:trace contextRef="#ctx0" brushRef="#br0" timeOffset="78201.89">15677 11237 0,'0'-25'16</inkml:trace>
  <inkml:trace contextRef="#ctx0" brushRef="#br0" timeOffset="79237.505">16446 10840 0,'0'-25'15,"-25"25"79,0 0-78,0 0-16,0 0 15,0 0-15,1 0 16,-1 0-16,25 25 0,-25-25 0,0 0 15,0 0-15,1 24 0,-1-24 0,0 0 16,0 25-16,0-25 0,25 25 0,-24-25 16,-1 25-16,0 0 0,0-1 15,25 1-15,-25 0 0,1 0 16,24 0-16,0-1 0,0 1 0,0 0 16,-25 0-16,25 25 0,0-26 0,25 1 15,-25 0-15,0 0 16,0 0-16,24-1 0,-24 1 15,25 0-15,0 0 0,0-25 16,0 25-16,-1-25 16,1 0-16,0 0 0,0 0 0,0 24 15,-1-24-15,1 0 0,0 0 0,0-24 16,0 24-16,-1 0 0,1 0 16,0 0-16,0-25 0,0 25 15,0 0-15,-1 0 0,1 0 16,0 0-16,0 0 0</inkml:trace>
  <inkml:trace contextRef="#ctx0" brushRef="#br0" timeOffset="80138.041">16966 11559 0,'-24'0'0,"24"-25"16,-25 25-16,0 0 16,0 0-1,0 0 1,25 25-16,-24-25 0,-1 0 15,25 25-15,-25-25 16,25 25-16,0-1 16,-25-24-16,25 25 0,0 0 15,0 0-15,0 0 16,25-1 0,0-24-1,0 0 1,-1 0-16,-24-24 15,25 24-15,0-25 0,0 25 16,-25-25-16,25 25 0,-25-25 16,0 0-16,24 25 0,-24-24 15,0-1-15,0 0 0,0 0 16,0 0-16,0 1 0,0-1 0,0 0 16,0 0-16,0 0 0,0 1 0,0-1 15,0 0-15,-24 25 0,24-25 0,0 0 16,0 1-1,0 48 1,0 1 0,0 0-16,0 0 15,0 0-15,0-1 0,0 26 16,0-25-16,0 0 0,0-1 0,0 1 16,0 0-16,0 0 0,0 0 15,0-1-15,24 1 0,-24 0 0,0 0 16,0 0-16,0-1 0,0 1 15,0 0-15,25 0 0,-25 0 16</inkml:trace>
  <inkml:trace contextRef="#ctx0" brushRef="#br0" timeOffset="81518.323">17264 11708 0,'0'0'0,"0"-25"0,0 50 47,-149 248 953</inkml:trace>
  <inkml:trace contextRef="#ctx0" brushRef="#br0" timeOffset="82402.149">17214 11683 0,'-24'0'0,"24"25"94,0 0-79,24-25-15,-24 24 16,0 1-16,0 0 16,0 0-16,0 0 0,0-1 15,0 1-15,0 0 0,0 0 0,0 0 16,0-1-16,0 1 0,0 0 15,0 0-15,0 0 0,0-1 16,0 1-16,0 0 16,0 0-1,-24-25 32,24-25-31,-25 25-1,25-25-15,-25 25 16,25-25-16,-25 25 16,25-24-16</inkml:trace>
  <inkml:trace contextRef="#ctx0" brushRef="#br0" timeOffset="82921.982">17289 11385 0,'-25'0'15,"25"25"48,0 0-48,25 0 17,0-25-17,-1 0 1,-24-25 0,25 25-16,0 0 15,-25-25-15,0 0 16,-25 25-1,25-24-15,-25 24 16,1 0-16,-1 0 16,0 24-16,0-24 15,0 25-15</inkml:trace>
  <inkml:trace contextRef="#ctx0" brushRef="#br0" timeOffset="87199.603">16669 10468 0,'0'-25'0,"-25"25"0,25 25 47,0-1-32,0 1 1,25 0-16,-25 0 0,0 0 16,0-1-16,0 1 0,0 0 15,25-25-15,-25 25 16,0 0-16,0-1 16</inkml:trace>
  <inkml:trace contextRef="#ctx0" brushRef="#br0" timeOffset="87540.824">16669 10393 0,'0'0'0,"0"-25"15,0 1 1,25 24-16,-1 0 16,1 0-16,0 0 15,-25 24-15,25-24 0,0 25 16,-1 0-16,1-25 16,-25 25-16,25-25 0,-25 25 0,25-1 15,-25 1-15,0 0 16,0 0-1,0 0 1,-25-25-16,25 24 0,-25-24 16,25 25-16,-25-25 15</inkml:trace>
  <inkml:trace contextRef="#ctx0" brushRef="#br0" timeOffset="87807.474">17140 10492 0,'0'25'15,"0"0"1,0 0-1,0 0-15,0-1 0,0 1 16,0 0-16,0 0 16,0 0-16,0-1 15</inkml:trace>
  <inkml:trace contextRef="#ctx0" brushRef="#br0" timeOffset="88015.357">16917 10368 0,'25'0'47,"-1"0"-47,1-24 15,0 24-15,0 0 0,0 0 0,-1 0 16,1 0-16,0 0 0</inkml:trace>
  <inkml:trace contextRef="#ctx0" brushRef="#br0" timeOffset="88443.525">17686 11063 0,'25'0'62,"-1"0"-62,-24-25 16,25 25-16,0 0 0,0 0 0,0 0 15,-1 0-15,1 0 0,0 0 16,0 0-16,-25-25 0,25 25 16</inkml:trace>
  <inkml:trace contextRef="#ctx0" brushRef="#br0" timeOffset="88663.603">17810 10914 0,'0'25'16,"0"0"-1,0-1 1,0 1-16,0 0 0,0 0 15,0 0-15,0-1 0,0 1 0,25 0 16,-25 0-16,0 0 0,0 0 0,0-1 16,24 1-16,-24 0 0,0 0 15</inkml:trace>
  <inkml:trace contextRef="#ctx0" brushRef="#br0" timeOffset="89979.146">18529 10864 0,'0'-24'16,"0"48"30,0 1-30,0 0-16,0 0 16,0 0-16,0-1 0,0 1 15,0 0-15,0 0 0,0 0 0,0-1 16,0 1-16,0 0 0,0 0 16,0 0-1,0-50 16,0 0-15,0 0-16,0 0 16,0 1-16,0-1 0,0 0 15,0 0-15,0 0 0,0 1 16,25-1-16,-25 0 0,0 0 0,0 0 16,0 1-16,25-1 0,-25 0 0,25 0 15,-25 0-15,24 1 16,1-1-16,0 25 15,0 0-15,0 0 16,-1 0-16,1 25 16,-25-1-16,25-24 0,-25 25 0,25 0 15,-25 0-15,0 0 0,25-1 0,-25 1 16,0 25-16,24-25 0,-24-1 0,0 26 16,0-25-16,0 24 0,25-24 0,-25 25 15,0 0-15,25-1 0,-25-24 16,0 25-16,0-1 0,25 1 0,-25-25 15,0 24-15,0-24 0,25 25 0,-25-26 16,0 26-16,0-25 0,0 24 0,24-24 16,-24 0-16,0 0 0,0 0 0,0-1 15,25 1-15,-25 0 0,25-25 16,0 25-16,0-25 16,-1 0-16,1 0 15,0-25-15,0 0 0,0 0 16,24 1-16,-24-1 0</inkml:trace>
  <inkml:trace contextRef="#ctx0" brushRef="#br0" timeOffset="92911.232">15404 12874 0,'0'0'0,"-25"0"0,0 0 16,0 0-16,0 0 16,1 0-16,48 0 47,-24-25-47,25 25 15,0 0-15,0 0 0,0-25 16,24 25-16,-24 0 0,0 0 0,0 0 15,24-25-15,-24 25 0,25 0 16,-1 0-16,1-25 0,0 25 0,-1 0 0,26-24 16,-26 24-16,26 0 0,-1-25 0,0 25 15,-24 0-15,49-25 0,-24 25 16,-1 0-16,1-25 0,-1 25 0,0 0 16,1-25-16,-1 25 0,25 0 0,-24 0 15,-1-24-15,1 24 0,-1 0 0,0-25 16,1 25-16,-1 0 0,1 0 0,-1 0 15,1-25-15,-1 25 0,0 0 0,1 0 16,-1 0-16,1-25 0,-26 25 0,26 0 16,-1 0-16,-24 0 0,24 0 0,0-25 15,-24 25-15,25 0 0,-26 0 16,26-24-16,-26 24 0,26 0 0,-26 0 16,1-25-16,-1 25 0,26 0 0,-26-25 15,1 25-15,0 0 0,-1-25 0,1 25 16,-1 0-16,1-25 0,-25 25 0,24 0 15,1-24-15,0 24 0,-1 0 0,1-25 16,0 25-16,-26-25 0,26 25 0,0 0 16,-1-25-16,1 25 0,-1 0 0,1-25 15,0 25-15,-26 0 0,26 0 0,-25 0 16,24-24-16,-24 24 0,25 0 0,-25 0 16,-1 0-16,26-25 0,-25 25 0,0 0 15,-1 0-15,1 0 0,0 0 0,0 0 16,0-25-16,-1 25 15,1 0-15,0 0 0,0 0 16,0 0-16,-50 0 31</inkml:trace>
  <inkml:trace contextRef="#ctx0" brushRef="#br0" timeOffset="94077.82">15776 13866 0,'-25'0'16,"50"0"31,0 0-16,-1 0-31,1 0 0,0 0 16,0-25-16,0 25 0,24 0 0,-24 0 15,25-25-15,-1 25 0,1 0 0,-1-25 16,1 25-16,0-24 0,-1 24 0,1 0 16,0-25-16,-26 25 0,26 0 0,0-25 15,-26 25-15,26 0 0,-25-25 0,0 25 16,-1 0-16,1 0 0,0 0 0,0 0 16</inkml:trace>
  <inkml:trace contextRef="#ctx0" brushRef="#br0" timeOffset="94690.983">15776 14089 0,'0'0'0,"25"0"47,-1 0-47,1 0 16,0 0-16,0 0 0,0 0 0,-1 0 16,1 0-16,0 0 0,0 0 0,24 0 15,-24 0-15,0-25 0,0 25 0,0 0 16,-1 0-16,1 0 0,0 0 0,0 0 15,0 0-15,-1 0 16,-24 25-16,0 0 31,0 0-15,-24-1-16,-1 1 16,0 0-16,0-25 0,0 25 15,1 0-15,-1-1 0,0 1 0,0 0 16,0 0-16,-24 0 0,24 0 0,0-1 15,0 1-15,1 0 0,-1 0 0,0 0 16,0-1-16,0 1 0,25 0 0,-24 0 16,-1 0-16,25-1 15,0 1-15,0 0 16,25 0 0,-1-25-16,1 25 15,0-25-15,0 0 0,0 0 0,-1 0 16,1 0-16,25-25 0,-25 25 15,24 0-15,1-25 0,-25 25 0,24 0 16,1-25-16,-1 25 0,1-25 0,0 25 16,-1-24-16,1 24 0,-25 0 0,24-25 15,-24 25-15,0 0 0,25 0 0,-26-25 16,1 25-16,0 0 0</inkml:trace>
  <inkml:trace contextRef="#ctx0" brushRef="#br0" timeOffset="95085.755">15875 15453 0,'-25'0'0,"25"-24"15,0 48 16,25 1-15,-25 0-16,0 0 16,25 0-16,-25-1 0,0 1 15,0 0-15,0 0 16,0 0-16,25-1 16,-25 1-16</inkml:trace>
  <inkml:trace contextRef="#ctx0" brushRef="#br0" timeOffset="95434.074">16098 15379 0,'-25'0'0,"25"-25"16,-24 25-1,24 25-15,-25-25 16,0 25 0,0-25-16,25 25 0,-25-25 15,25 24-15,-24 1 16,24 0-16,-25 0 16,25 0-16,25-25 15,-25 24-15,24-24 16,-24 25-16,25-25 15,0 0-15,0 0 16,0 0-16,-1 0 16,1 0-16,0 0 0,0-25 15,0 25-15,-1 0 16,1-24-16</inkml:trace>
  <inkml:trace contextRef="#ctx0" brushRef="#br0" timeOffset="95617.968">16421 15453 0,'0'0'0,"25"0"32,-25-24-32,24 24 0,1 0 15,0-25-15,0 25 16,0 0-16,-1 0 15</inkml:trace>
  <inkml:trace contextRef="#ctx0" brushRef="#br0" timeOffset="96721.879">16570 15528 0,'-25'0'0,"422"-546"1000</inkml:trace>
  <inkml:trace contextRef="#ctx0" brushRef="#br0" timeOffset="97433.554">16818 15032 0,'0'24'47,"0"1"-32,24 0-15,-24 0 0,0 0 16,0 24-16,25-24 0,-25 0 0,0 0 15,0-1-15,25 1 0,-25 0 0,0 0 16,0 0-16,0 0 0,0-1 16,0 1-16,25 0 0,-25 0 15,0 0-15</inkml:trace>
  <inkml:trace contextRef="#ctx0" brushRef="#br0" timeOffset="98197.809">16098 13171 0,'0'0'0,"0"-25"0,0 1 16,0 48 31,0 1-47,25-25 15,-25 25-15,0 0 0,25 0 16,-25 0-16,0-1 0,0 1 0,25 0 16,-25 0-16,0 0 0,0-1 0,24 1 15,-24 0-15,0 0 0,0 0 16,25-25-16,-25 24 0,0 1 0,0 0 16</inkml:trace>
  <inkml:trace contextRef="#ctx0" brushRef="#br0" timeOffset="98537.696">16446 13196 0,'0'-25'0,"-25"25"0,0 0 31,25 25-31,-25-25 16,25 25-16,-25-25 0,25 25 16,0 0-16,-25-1 0,25 1 0,-24-25 15,24 25-15,0 0 0,-25 0 16,25-1-16,0 1 0,0 0 0,0 0 16,0 0-16,0-1 15,25-24-15,-25 25 0,24 0 16,1-25-16,0 0 0,0 0 15,0 0-15,0 0 0,-1 0 0,26 0 16,-25 0-16,24 0 0,-24 0 0,0-25 16,25 25-16,-26 0 0,26-25 0,-25 25 15</inkml:trace>
  <inkml:trace contextRef="#ctx0" brushRef="#br0" timeOffset="99550.029">18107 13915 0,'0'0'0,"0"-24"0,0-1 32,-24 25-17,-1 0 1,0 0-16,0 0 16,0 0-16,1 0 15,-1 0-15,0 0 0,0 0 0,0 0 16,1 0-16,-1 0 0,0 25 15,0-25-15,0 24 0,1-24 0,-1 25 16,0 0-16,0 0 0,0 0 0,1-1 16,-1 1-16,25 0 0,-25 0 0,0 0 15,25 24-15,0-24 0,-25 0 0,25 24 16,0-24-16,-25 0 0,25 0 0,0 25 16,0-26-16,0 1 0,25 0 15,-25 0-15,0 0 0,25-25 0,-25 24 16,25 1-16,0-25 0,0 25 0,-1-25 15,1 0-15,0 0 0,0 0 0,0 0 16,24 0-16,-24-25 0,25 25 0,-1 0 16,-24-25-16,25 25 0,-26-24 0,26 24 15,-25-25-15,0 25 0,-1-25 0</inkml:trace>
  <inkml:trace contextRef="#ctx0" brushRef="#br0" timeOffset="100397.17">18554 14536 0,'-25'0'0,"0"-25"0,0 25 15,1 0-15,-1 0 16,0 0-16,25 25 15,-25-25-15,25 24 0,-25 1 16,1-25-16,24 25 0,-25 0 0,25 0 16,0-1-16,-25 1 0,25 0 0,0 0 15,-25-25-15,25 25 0,0-1 0,0 1 16,0 0-16,25 0 16,0-25-16,0 0 15,-1 0 1,1 0-16,0-25 0,0 0 15,0 25-15,-25-25 0,24 1 16,1 24-16,-25-25 0,25 0 0,-25 0 16,0 0-16,25 1 0,-25-1 0,0 0 15,0-25-15,0 26 0,0-1 0,0-25 16,-25 25-16,25-24 0,0 24 0,-25 0 16,25 0-16,0 0 0,-25 1 0,25-1 15,0 0-15,-24 0 0,24 0 16,0 50-1,0 0 1,0 0-16,0 0 16,0-1-16,0 1 0,0 0 0,24 0 15,-24 0-15,0 0 0,0-1 0,25 26 16,-25-25-16,0 0 0,0 24 0,25-24 16,-25 0-16,0 0 0,0 24 0,0-24 15,25 0-15,-25 0 0,0-1 0,0 1 16,0 0-16,0 0 0,0 0 0,25-1 15,-25 1-15,0 0 16,25 0 0</inkml:trace>
  <inkml:trace contextRef="#ctx0" brushRef="#br0" timeOffset="100686.006">18752 14387 0,'0'-25'0,"0"50"31,0 0-31,0-1 16,25-24-16,-25 25 0,0 0 15,0 0-15,0 0 0,0-1 0,25 1 16,-25 50-16,0-51 16,0 1-16,0 0 0,0 0 15,0 0-15,0-1 16,0 1-16</inkml:trace>
  <inkml:trace contextRef="#ctx0" brushRef="#br0" timeOffset="101897.243">18951 14436 0,'-25'0'16,"0"25"-1,0-25 1,25 25-1,-24 0-15,24 0 16,0-1-16,-25-24 0,25 25 0,198 223 1016</inkml:trace>
  <inkml:trace contextRef="#ctx0" brushRef="#br0" timeOffset="104408.99">18380 13345 0,'0'0'0,"0"-25"32,0 0-1,0 50 94,0 0-109,0 0-16,0 0 0,0-1 15,25 1-15,-25 0 16,0 0-16,0 0 0,0-1 15,25-24-15,-25 25 0,0 0 16,25 0 0</inkml:trace>
  <inkml:trace contextRef="#ctx0" brushRef="#br0" timeOffset="104753.547">18355 13196 0,'25'0'32,"-25"-25"-17,25 25-15,0 0 0,0 0 16,-1 25-16,1-25 0,0 0 15,-25 25-15,25-25 0,0 25 16,0 0-16,-1-1 16,-24 1-1,0 0-15,0 0 16,0 0-16,-24-1 0,-1 1 16,0 0-16,0 0 15,0-25-15,25 25 16,-25-25-16,25 24 0,-24-24 15</inkml:trace>
  <inkml:trace contextRef="#ctx0" brushRef="#br0" timeOffset="105013.398">19000 13246 0,'-24'0'0,"24"25"0,0-1 31,0 1-31,0 0 16,0 0-16,0 0 15,0-1-15,0 1 0,0 0 16,0 0-1</inkml:trace>
  <inkml:trace contextRef="#ctx0" brushRef="#br0" timeOffset="105213.797">18852 13171 0,'0'0'0,"24"0"47,1 0-47,-25-25 16,25 25-16,0 0 0,0 0 16,-1 0-16,1-24 0,25 24 0,-25 0 0,-1 0 15,-24-25-15</inkml:trace>
  <inkml:trace contextRef="#ctx0" brushRef="#br0" timeOffset="105873.962">19372 13990 0,'25'0'31,"0"-25"-15,0 25-16,0 0 0,-1 0 0,1 0 15,0 0-15,25 0 0,-25 0 0,-1-25 16,1 25-16,25 0 0,-25 0 0,-1 0 15,1 0-15,0 0 0</inkml:trace>
  <inkml:trace contextRef="#ctx0" brushRef="#br0" timeOffset="107739.82">19472 13841 0,'0'-25'47,"0"50"16,0 0-48,24-25-15,-24 25 16,0-1-16,0 1 0,0 0 16,25 0-16,-25 0 0,0-1 0,0 1 15,0 0-15,25 0 0,-25 0 0,0-1 16,0 1-16,0 0 0,25-25 0,-25 25 16,0 0-16,0-1 0,0 1 15,0 0-15,25-25 0,-25 25 16,0 0-16,25-25 15</inkml:trace>
  <inkml:trace contextRef="#ctx0" brushRef="#br0" timeOffset="109007.432">20017 13543 0,'0'-24'15,"0"48"63,0 1-62,0 0 0,0 0-16,0 0 0,0-1 15,0 1-15,0 0 0,0 0 0,0 0 16,0 24-16,0-24 0,0 0 0,0 0 16,0-1-16,25-24 0,-25 25 0,0 0 15,0 0-15,0 0 0,0-1 16,0 1-16,25-25 0,-25 25 15,0 0 1</inkml:trace>
  <inkml:trace contextRef="#ctx0" brushRef="#br0" timeOffset="109400.204">20365 13618 0,'-25'0'31,"0"0"0,25 25-31,-25-25 0,0 0 16,25 24-16,-24-24 0,-1 0 15,25 25-15,-25-25 0,0 25 0,0-25 16,25 25-16,-24-25 0,-1 25 0,0-25 16,25 24-16,-25-24 0,0 25 0,25 0 15,-24-25-15,24 25 0,0 0 16,-25-25-16,25 24 0,25 1 16,-25 0-16,24-25 0,1 25 15,0-25-15,0 25 16,0-25-16,-1 0 0,1 0 0,0 24 15,25-24-15,-26 0 0,1 0 0,25 0 16,-25 0-16,-1 25 0,26-25 0,-25 0 16,0 0-16</inkml:trace>
  <inkml:trace contextRef="#ctx0" brushRef="#br0" timeOffset="110163.848">21282 13618 0,'-24'0'0,"24"25"32,0-1-17,-25 1-15,25 0 0,0 0 16,0 0-16,-25-1 0,25 1 15,-25 0-15,0 0 0,1 0 16,-1-1-16,0 1 0,0 0 0,0-25 16,1 25-16,-1-25 0,0 25 0,0-1 15,0-24-15,1 0 0,-1 25 16,0-25-16,0 0 16,0 0-16,25-25 15,-24 25-15,24-24 16,0-1-16,0 0 15,0 0-15,0 0 0,0 1 16,0-1-16,0 0 0,0 0 16,0 0-16,24 25 0,-24-24 15,25 24-15,0 24 16,0-24-16,0 25 0,-1 0 16,1-25-16,0 25 0,0 0 0,-25-1 15,25 1-15,-1 0 0,1 0 0,0 0 16,0-1-16,0 1 0,-1 0 0,1 0 15,0-25-15,0 25 0,-25-1 0,25-24 16,-1 25-16,1-25 0,-25 25 0,25-25 16,0 0-16,0 0 0</inkml:trace>
  <inkml:trace contextRef="#ctx0" brushRef="#br0" timeOffset="112087.955">19124 10567 0,'-24'-25'16,"24"50"0,-25-25-16,25 25 15,-25-1 1,0 1-16,25 0 0,-25 0 15,25 0-15,-24-1 0,24 1 16,-25 0-16,0 0 0,25 0 0,-25-1 0,0 26 16,1-25-16,24 0 0,-25-1 15,0 1-15,0 0 0,0 0 0,1 0 16,-1-1-16,0 1 0,0 0 0,25 0 16,-25-25-16,1 25 0,-1-25 15,570-174 985</inkml:trace>
  <inkml:trace contextRef="#ctx0" brushRef="#br0" timeOffset="113656.57">19100 10542 0,'0'25'62,"0"0"-31,-25-25-31,25 24 0,0 1 16,-25-25-16,25 25 16,-25-25-16,25 25 0,-25-25 15,25 25-15,-24-25 0,24 24 16,-25-24-16,25 25 0,-25-25 16,0 25-16,0 0 15,1-25-15,24 25 16,-25-25-16,0 24 15,0-24 1,25 25-16,-25-25 0,1 0 16,24 25-16,-25-25 0,25 25 15,-25-25-15,0 25 16,0-1-16,1 1 16,-1 0-1,0-25 1,25 25-1,-25-25 32,25 25-15,-25-25-1,25-25 16,0 0-32,0 0 1,25 25 0,-25-25-16,0 1 0,0-1 15,25 0 1,-25 0-16,0 0 15,25 25-15,-25-24 16,0-1 0,25 25-16,-25-25 15,24 0 1,1 25 15,0 0 0,0 0-31,-25 25 16,25-25-16,-25 25 16,24-25-16,-24 25 0,25-25 0,0 24 15,0 1-15,0 0 16,-25 0-16,24 0 0,-24-1 16,25 1-16,-25 0 0,25-25 0,-25 25 15,25 0-15,-25-1 0,25 1 16,-25 0-16,24 0 0,-24 0 15,25-25-15,-25 25 16,25-25-16,0 0 0,-25 24 16,25-24-16,-1 0 15,1 0-15,0 0 16,0-24-16,0 24 16,-1 0-16,-24-25 0,25 25 15,-25-25-15,25 25 0,0-25 0,-25 0 16,25 25-16,-25-25 0,24 25 15,-24-24-15,0-1 0,25 25 16,-25-25-16,0 0 0,0 0 16,0 1-16</inkml:trace>
  <inkml:trace contextRef="#ctx0" brushRef="#br0" timeOffset="114987.65">19100 10592 0,'-25'0'16,"25"24"0,-25-24-1,25 25-15,0 0 16,-25-25-16,25 25 0,-25 0 15,25-1-15,-24-24 0,24 25 16,0 0-16,-25 0 0,25 0 16,-25-1-16,25 1 0,-25 0 15,25 0-15,-25 0 0,25-1 16,-24 1-16,24 0 16,-25-25-1,25 25-15,-25-25 0,25 25 16,-25-25-16,25 24 0,-25 1 15,1-25 1,24 25-16,-25-25 16,0 0-1,25 25-15,-25-25 16,0 0 0,1 0-1,-1 0 16,0-25-15,25 0 0,0 0-1,0 1 1,0-1-16,0 0 16,0 0-16,0 0 15,0 1-15,0-1 16,0 0-16,0 0 15,25 25-15,-25-25 0,25 1 16,-25-1 0,24 25-1,-24-25-15,25 25 32,-25-25-17,25 25 1,-25 25-1,25-25-15,0 25 32,-1-25-32,-24 25 0,25-25 15,-25 24-15,25-24 0,0 25 16,0 0-16,-25 0 16,24-25-16,-24 25 0,0-1 15,25 1-15,-25 0 16,25 0-16,-25 0 0,25-1 15,-25 1-15,0 0 0,25-25 16,-25 25-16,0 0 0,24-25 16,-24 25-16,25-25 0,-25 24 15,25-24-15,-25 25 0,25-25 16,-25 25-16,25-25 0,-1 0 16,-24 25-16,25-25 0,0 0 15,0 0 1,0 0-16,-1 0 15,1 0 1,0 0-16,-25-25 16,25 25-16,0-25 15,-1 25 1,-24-25-16,25 25 0,-25-24 16,25 24-16,-25-25 0,25 0 15,-25 0 1,0 0-16,0 0 0</inkml:trace>
</inkml:ink>
</file>

<file path=ppt/ink/ink3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1-09-24T09:05:08.840"/>
    </inkml:context>
    <inkml:brush xml:id="br0">
      <inkml:brushProperty name="width" value="0.05292" units="cm"/>
      <inkml:brushProperty name="height" value="0.05292" units="cm"/>
      <inkml:brushProperty name="color" value="#FF0000"/>
    </inkml:brush>
  </inkml:definitions>
  <inkml:trace contextRef="#ctx0" brushRef="#br0">7218 4961 0,'-25'0'16,"1"0"15,24-25-15,-25 25-16,0 0 16,0 0-1,0 0 1,1 25-1,-1-25 1,25 25-16,-25-25 16,25 25-16,-25-1 15,25 1 1,0 0 0,0 0-16,25 0 15,-25-1 1,25-24-16,0 0 15,-1 0-15,1 0 16,0 0 0,0 0-16,0-24 15,-1-1 1,-24 0-16,25 25 0,-25-25 16,0 0-16,0 1 0,0-1 15,0 0-15,0 0 0,0 0 16,0 1-16,0-1 0,0 0 0,0 0 15,0 0-15,0 0 0,-25 1 0,25-1 16,0 0-16,0 0 16,-24 0-16,24 50 78,0 0-78,0 0 15,0 0-15,0-1 0,0 1 16,0 0-16,0 0 0,0 0 0,0 0 16,0-1-16,0 1 0,24 0 0,-24 0 15,0 0-15,0-1 0,0 1 0,25 0 16,-25 0-16,0 0 0,0-1 0,0 1 16,0 0-16,25-25 0,-25 25 0,0 0 15,0-1-15,0 1 16,25-25-16</inkml:trace>
  <inkml:trace contextRef="#ctx0" brushRef="#br0" timeOffset="1175.26">8682 3646 0,'-25'-25'15,"25"50"48,0 0-47,25 0-1,-25 0-15,0 0 0,24-1 16,-24 1-16,0 0 0,0 0 15,0 0-15,25-25 0,-25 24 16,0 1-16,0 0 16,0 0-16</inkml:trace>
  <inkml:trace contextRef="#ctx0" brushRef="#br0" timeOffset="2364.216">8384 3621 0,'0'0'0,"0"-24"0,25 24 15,-25-25 1,893 124 984</inkml:trace>
  <inkml:trace contextRef="#ctx0" brushRef="#br0" timeOffset="3111.473">9079 4043 0,'0'0'0,"0"-25"31,0 50 0,0 0-15,0 0 0,24 0-16,-24-1 15,0 1-15,25-25 16,-25 25-16</inkml:trace>
  <inkml:trace contextRef="#ctx0" brushRef="#br0" timeOffset="3492.504">10517 3448 0,'0'25'32,"0"-1"-32,0 1 15,0 0-15,0 0 16,0 0-16,0-1 16,0 1-16,0 0 15,25-25-15,-25 25 0,0 0 16</inkml:trace>
  <inkml:trace contextRef="#ctx0" brushRef="#br0" timeOffset="3719.822">10120 3473 0,'0'0'0,"0"-25"16,25 25 15,0-25-15,0 25-16,0 0 0,-1-25 16,1 25-16,25 0 0,-25 0 15,24-25-15</inkml:trace>
  <inkml:trace contextRef="#ctx0" brushRef="#br0" timeOffset="4154.802">10988 3696 0,'0'0'0,"25"0"78,0 25-62,-25 0 0,-25-1-1,25 1 1,0 0-16,-25-25 16,25 25-16,0 0 0,0-1 15,25-24 32</inkml:trace>
  <inkml:trace contextRef="#ctx0" brushRef="#br0" timeOffset="4367.655">11782 3820 0,'0'25'0,"25"-50"32,0 25-17,0 0 1,-1 0-16</inkml:trace>
  <inkml:trace contextRef="#ctx0" brushRef="#br0" timeOffset="4555.54">12526 3770 0,'25'0'31,"0"-24"0</inkml:trace>
  <inkml:trace contextRef="#ctx0" brushRef="#br0" timeOffset="5203.389">13841 3671 0,'0'0'0,"-25"0"0,25-25 0,-25 0 16,25 50 46,25-25-62,-25 25 0,0 0 16,25-25-16,-25 25 0,0 0 0,0-1 16,25-24-16,-25 25 0,0 0 15,25 0-15,-25 0 16</inkml:trace>
  <inkml:trace contextRef="#ctx0" brushRef="#br0" timeOffset="5399.431">13618 3497 0,'0'0'0,"-25"0"16,25-24 0,25-1-1,0 0 1,-1 25-16,1 0 0,0-25 15,0 25-15,0-25 0,24 25 0,-24 0 16,0-24-16,24 24 0,-24 0 0</inkml:trace>
  <inkml:trace contextRef="#ctx0" brushRef="#br0" timeOffset="5655.285">14213 3746 0,'0'24'47,"0"1"-31,0 0-16,25 0 0,-25 0 15,0-1-15,0 1 0,0 0 16,25-25-16,-25 25 0,0 0 16</inkml:trace>
  <inkml:trace contextRef="#ctx0" brushRef="#br0" timeOffset="5911.657">14387 3696 0,'0'0'0,"-25"0"0,25 25 15,-25-25-15,0 25 16,0-1-16,1 1 16,24 0-16,-25-25 0,25 25 15,0 0-15,0-1 16,25-24-16,-25 25 15,24-25-15,1 0 16,-25 25-16,25-25 0,0 0 0,25 0 16,-26-25-16,26 25 0</inkml:trace>
  <inkml:trace contextRef="#ctx0" brushRef="#br0" timeOffset="23395.914">18083 4465 0,'0'25'31,"0"-1"-15,0 1-16,0 0 16,0 0-16,0 24 0,0-24 0,0 0 15,24 0-15,-24 24 0,0-24 16,0 0-16,25 0 0,-25 0 0,0 0 15,0-1-15,0 1 0,0 0 0,25-25 16,-25 25-16,0 0 0</inkml:trace>
  <inkml:trace contextRef="#ctx0" brushRef="#br0" timeOffset="23691.744">17884 4390 0,'0'0'16,"0"-24"-16,0-1 0,25 0 15,0 0 1,0 25-16,-1 0 0,1 0 16,0 0-16,0 25 0,0-25 15,-1 0-15,1 25 0,0-25 0,0 25 16,0-1-16,-1 1 0,1 0 0,0-25 15,0 25-15,-25 0 0,25-1 0,-25 1 16,0 0-16,24 0 0,-24 0 0,0-1 16,0 1-16,-24 0 0,24 0 15,0 0-15,-25-25 0,25 24 0,-25 1 16,0-25-16,25 25 0</inkml:trace>
  <inkml:trace contextRef="#ctx0" brushRef="#br0" timeOffset="24003.888">18802 4142 0,'0'0'0,"-25"0"15,25 25-15,-25-25 0,1 25 16,24 0-16,-25-25 0,0 49 0,0-24 16,0 0-16,1 25 0,-1-26 0,25 26 15,-25 0-15,0-26 0,25 26 0,0 0 16,-25-1-16,25-24 0,0 25 0,0-1 16,25 1-16,-25-25 0,25 24 0,-25-24 15,25 0-15,0 0 0,-1 0 0,1-1 16,0 1-16,25-25 0,-1 25 0,-24-25 15,25 0-15</inkml:trace>
  <inkml:trace contextRef="#ctx0" brushRef="#br0" timeOffset="26591.584">19075 4514 0,'-25'-24'16,"0"24"-16,25-25 15,-25 25-15,1 0 16,-1 0-1,0 0-15,0 0 16,25 25-16,-25-25 0,25 24 16,-24 1-16,24 0 15,0 0-15,-25 0 0,25-1 0,0 1 16,0 0-16,25 0 16,-25 0-16,24-25 0,-24 24 15,25-24-15,0 0 0,0 0 16,0 0-16,-1 0 0,1-24 15,0 24-15,0-25 0,0 0 16,-1 0-16,1 0 0,0 1 16,0-1-16,-25 0 0,25 0 0,-25-24 15,0 24-15,0 0 0,0 0 0,0 0 16,0 1-16,-25-1 0,25-25 0,-25 25 16,25 1-16,-25-1 0,25 0 0,-25 0 15,25 0-15,0 50 31,0 0-31,0 0 16,0 24-16,0-24 0,0 25 16,25-1-16,-25 1 0,25-25 0,-25 24 15,25 1-15,-25 0 0,25-1 0,-25 1 16,0-1-16,24-24 0,-24 25 0,0-25 16,25 0-16,-25-1 0,0 1 0,25 0 15</inkml:trace>
  <inkml:trace contextRef="#ctx0" brushRef="#br0" timeOffset="27755.178">19546 4688 0,'0'-25'16,"496"199"999</inkml:trace>
  <inkml:trace contextRef="#ctx0" brushRef="#br0" timeOffset="27812.932">19893 5011 0,'0'0'0,"-24"49"0,24-24 0,0 0 15,0 0-15,-25-25 0,25 24 0,0 1 16</inkml:trace>
  <inkml:trace contextRef="#ctx0" brushRef="#br0" timeOffset="28821.576">19645 4812 0,'-24'-25'0,"24"50"62,0 0-62,0 0 16,0 0-16,0-1 0,0 1 0,0 0 16,0 0-16,0 0 0,0-1 0,0 1 0,0 0 15,0 25-15,0-26 16,0 1-16,0 0 0,0 0 0</inkml:trace>
  <inkml:trace contextRef="#ctx0" brushRef="#br0" timeOffset="29114.309">20092 4911 0,'0'-24'0,"-25"24"15,50 24 32,-25 1-47,0 0 16,0 0-16,0 0 0,0-1 16,0 1-16,0 0 0,0 0 0,-25 0 15,25-1-15,0 1 0,-25-25 0,25 25 16,0 0-16</inkml:trace>
  <inkml:trace contextRef="#ctx0" brushRef="#br0" timeOffset="29634.779">20687 4812 0,'-25'-25'15,"0"25"-15,25-25 0,-24 25 16,-1-24-16,0 24 16,0 0-16,25 24 15,-25-24-15,25 25 0,-24-25 0,24 25 16,-25 0-16,25 0 15,-25 0-15,25-1 0,0 1 16,0 0-16,25-25 0,-25 25 16,25 0-16,-1-1 15,1-24-15,-25-24 0,25 24 16,0 0-16,-25-25 0,25 25 16,-1-25-16,1 0 0,0 25 0,-25-25 15,25 1-15,0-1 0,-25-25 0,0 25 16,25 0-16,-25-24 0,0 24 0,0-25 15,-25 26-15,25-26 0,0 0 0,-25 26 16,0-1-16,25-25 0,-25 25 0,25 1 16,-25-1-16,25 0 0,-24 25 15,24 25 1,-25-25-16,25 25 0,0-1 16,0 26-16,0 0 0,0-26 0,0 26 15,25 0-15,-25 24 0,0-24 0,24-1 16,-24 1-16,0 0 0,25-26 0,-25 26 15,25-25-15,-25 24 0</inkml:trace>
  <inkml:trace contextRef="#ctx0" brushRef="#br0" timeOffset="30021.562">21059 4812 0,'0'0'0,"0"-25"16,25 50 46,-25 0-46,25-25-16,-25 25 0,0 0 15,25-25-15,-25 24 0,-25 1 16,25 0-16,0 0 0,-25-25 16,25 25-16,0-1 15,-25 1-15,25 0 32,25-25-32,0 0 15,0-25 1,-1 25-16,1 0 0,0-25 15,0 25-15,0 0 0,-1-24 0,1 24 16,0-25-16,25 0 0</inkml:trace>
  <inkml:trace contextRef="#ctx0" brushRef="#br0" timeOffset="30350.289">21084 4217 0,'0'0'0,"0"-25"16,25 50-1,0-25-15,-25 25 0,24-25 16,1 24-16,0 1 0,25 0 0,-26 0 15,1 0-15,0 24 0,25-24 0,-26 25 16,1-26-16,0 26 0,0-25 16,0 24-16,-25 1 0,24 0 0,1-26 15,-25 26-15,0 0 0,0-25 0,0 24 16,-25 1-16,25-25 0,-24-1 0,-1 26 16,0-25-16,25 0 0,-25-1 0,0 1 15,1 0-15,-1 0 0</inkml:trace>
  <inkml:trace contextRef="#ctx0" brushRef="#br0" timeOffset="30649.32">22051 4589 0,'-24'0'16,"48"0"0,1 0-1,0 0 1,0 0-16,0 0 15,-1 0-15,1 0 0,0 0 0,0 0 16,0 0-16</inkml:trace>
  <inkml:trace contextRef="#ctx0" brushRef="#br0" timeOffset="30818.26">22101 4837 0,'0'0'0,"-25"0"0,50 0 32,0 0-32,-25-25 0,25 25 15,-1 0-15,1 0 0,0 0 0,0 0 16,0-25-16,-1 25 0</inkml:trace>
  <inkml:trace contextRef="#ctx0" brushRef="#br0" timeOffset="60839.321">22994 4192 0,'25'0'79,"0"0"-64,-1 0-15,1 0 16,25-25-16,-25 25 0,24 0 0,-24 0 15,0 0-15,24-25 0,-24 25 0,25 0 16,-25 0-16,-1 0 0,1-24 0,25 24 16,-25 0-16,-1 0 0,1 0 0,0 0 15,0 0-15,0 0 0,-1-25 16,1 25-16</inkml:trace>
  <inkml:trace contextRef="#ctx0" brushRef="#br0" timeOffset="61739.415">22895 4291 0,'25'0'16,"-50"0"46,50 0 32,-25 25-31,24-25-32,1 0-16,-25-25-15,25 25 0,0 0 16,0 0-16,-1 0 0,1 0 16,0 0-16,0 0 0,-25 25 15,25-25-15,-1 0 0,1 0 16,0 25-16,0-25 16,-25 25-16,25-25 0,-25 24 0,0 1 15,0 0-15,-25 0 0,25 0 16,0-1-16,-25 26 0,0-25 0,25 0 15,-25-1-15,1 26 0,24-25 0,-25 0 16,0-1-16,25 26 0,-25-25 0,0 0 16,25 0-16,-24-1 0,-1 1 15,25 0-15,-25-25 0,25 25 0,-25-25 16,25 25-16,-25-1 0,25 1 16,0 0-16,0 0 15,0 0 1,25-1-16,0 1 15,0-25-15,0 0 0,-1 25 16,1-25-16,0 0 0,0 0 0,0 0 16,24 0-16,-24 0 0,25 0 0,-26 0 15,26 0-15,-25 0 0,0-25 16,24 25-16,-24 0 0,0 0 0,0 0 16,-1-25-16,1 25 0,0 0 0,0 0 15,-25-24-15,25 24 0</inkml:trace>
  <inkml:trace contextRef="#ctx0" brushRef="#br0" timeOffset="64206.164">24209 4539 0,'-24'0'0,"24"-25"16,0 1-1,0-1 1,0 50 15,0-1-15,0 1-16,0 0 0,24 0 15,-24 0-15,0 24 0,0-24 0,0 0 16,0 24-16,0-24 0,0 25 0,0-25 16,0 0-16,0 24 0,0-24 0,0 0 15,0 0-15,0-1 0,0 1 0,0 0 16,0 0-16,0 0 16,25-25-16</inkml:trace>
  <inkml:trace contextRef="#ctx0" brushRef="#br0" timeOffset="64576.969">24135 4366 0,'0'-25'0,"25"25"63,0 0-63,-25 25 16,24-25-16,1 0 0,0 0 0,0 0 15,0 24-15,-1-24 0,1 0 16,0 25-16,0 0 0,0 0 15,-25 0-15,0-1 16,0 1-16,0 0 16,-25 0-16,25 0 15,-25-25-15,25 24 0,-25-24 0,0 25 16,25 0-16,-24-25 0,-1 25 0,25 0 16</inkml:trace>
  <inkml:trace contextRef="#ctx0" brushRef="#br0" timeOffset="64906.405">24730 5110 0,'0'25'32,"0"-1"-17,0 1 1,0 0-1,0 0 1,25-25-16</inkml:trace>
  <inkml:trace contextRef="#ctx0" brushRef="#br0" timeOffset="65113.805">24681 4787 0,'0'0'0,"0"-25"0</inkml:trace>
  <inkml:trace contextRef="#ctx0" brushRef="#br0" timeOffset="65435.622">25177 4390 0,'0'0'0,"-25"0"0,25-24 0,0-1 16,0 50 15,0-1-31,0 1 16,25 25-16,-25-25 0,0 24 15,0-24-15,0 25 0,25-1 0,-25 1 16,0-1-16,0 1 0,0-25 16,0 25-16,0-1 0,0-24 0,0 0 0,0 24 15,0-24-15,0 0 0,0 0 16</inkml:trace>
  <inkml:trace contextRef="#ctx0" brushRef="#br0" timeOffset="65837.407">25499 4762 0,'0'0'0,"0"-24"0,0 48 31,-25-24-31,25 25 16,-24 0-1,24 0-15,0 0 0,0 0 0,0-1 16,0 1-16,0 0 0,0 0 16,0 0-16,0-1 0,24-24 15,-24 25-15,0 0 0,25-25 0,0 0 16,-25 25-16,25-25 0,0 0 16,-1 0-16,1-25 0,0 25 15,0-25-15,0 0 16,-1 1-16,-24-1 0,25 0 15,-25 0-15,0 0 0,0 1 0,0-1 16,0 0-16,0 0 0,0 0 0,-25 0 16,1 1-16,-1 24 15,0 0 1,0 0-16,-24 0 0,24 0 16,0 24-16,0-24 0,0 25 0</inkml:trace>
  <inkml:trace contextRef="#ctx0" brushRef="#br0" timeOffset="66470.371">26243 4787 0,'0'0'0,"-24"-25"0,-1 25 16,0 0 0,0 0-16,0 0 15,1 25-15,-1-25 0,0 25 16,0 0-16,0 0 16,1-25-16,24 25 0,-25-1 15,25 1-15,0 0 0,0 0 16,0 0-1,25-1 1,-1-24-16,1 0 0,0 0 16,0 0-16,0 0 0,-25-24 15,24 24-15,1 0 0,0 0 0,-25-25 16,25 25-16,0 0 0,-25-25 0,24 25 16,1-25-16,0 25 15,0 0 1,-25 25-16,0 0 15,0 0-15,25 24 16,-25-24-16,0 0 0,0 24 0,0-24 16,0 25-16,0-1 0,0 1 15,-25 0-15,25-1 0,0 1 0,0-1 16,0 1-16,-25 0 0,25-26 0,0 26 16,0-25-16,-25 24 0,25-24 0,0 0 15,-25-25-15,25 25 0,0 0 0,-24-25 16,-1 0-1,0-25 1,0 0-16,25 0 16,-25 0-16,1 1 0,-1-1 0,25-25 15,-25 25-15,0-24 0,25-1 16,-25 1-16,25 24 0,0-25 0,0 1 16,0-1-16,0 0 0,25 26 0,-25-26 15,25 0-15</inkml:trace>
  <inkml:trace contextRef="#ctx0" brushRef="#br0" timeOffset="67125.551">26913 4564 0,'0'25'31,"25"-25"-15,-25 25-16,0-1 0,0 1 16,0 25-16,0-25 0,0-1 0,0 26 15,25-25-15,-25 25 0,0-26 0,0 1 16,0 0-16,0 0 0,0 24 0,24-24 16,-24 0-16,0 0 0,0 0 15,0-1-15,0 1 0,0 0 16</inkml:trace>
  <inkml:trace contextRef="#ctx0" brushRef="#br0" timeOffset="67438.354">26913 4490 0,'0'0'0,"0"-25"0,25 25 16,0 0-1,-1 0-15,1 0 16,0 0-16,0 0 0,0 0 16,0 25-16,-1-25 0,1 24 15,0 1-15,0 0 0,0 0 16,-25 0-16,0-1 0,0 1 15,0 0-15,0 0 0,0 0 0,0-1 16,0 1-16,-25 0 0,0 0 16,25 0-16,-25-25 0,0 25 0,1-1 15,-1 1-15,0 0 0,0 0 16,0-25-16</inkml:trace>
  <inkml:trace contextRef="#ctx0" brushRef="#br0" timeOffset="69353.873">27508 5060 0,'0'0'0,"0"-25"16,0 50 78,0 0-79,0 0-15,0 0 16,0-1-16,0 1 16,0 0-1,0 0-15,0 0 16,0-1-16,0 1 16</inkml:trace>
  <inkml:trace contextRef="#ctx0" brushRef="#br0" timeOffset="69717.783">27632 4837 0,'0'0'0,"-24"0"15,48 0 79,-24-25-78,25 25-16,0 0 15,-25-25-15,0 0 32,-25 25-17,0 0 1,1 0-16,-1 25 16,0 0-16,0 0 15</inkml:trace>
  <inkml:trace contextRef="#ctx0" brushRef="#br0" timeOffset="71197.73">26764 5631 0,'0'0'0,"-25"0"47,1 0-16,48 0 1,1 0-17,0 0-15,0 0 0,24 0 16,1-25-16,0 25 0,24 0 0,1 0 15,-1 0-15,0 0 0,1 0 16,-1 0-16,1 0 0,-1 0 0,-24 0 16,24 0-16,-24 0 0,-1 0 0,1 0 15,-1 0-15,1 25 0,-25-25 0,0 0 16,-1 0-16,1 0 0</inkml:trace>
  <inkml:trace contextRef="#ctx0" brushRef="#br0" timeOffset="71957.204">27310 6102 0,'0'0'0,"0"-25"15,0 0 1,-25 25-16,25-24 15,-25 24-15,1 0 16,24-25-16,-25 25 0,0 0 16,0 0-16,0 0 0,1 0 0,-1 0 15,0 0-15,0 25 0,0-25 16,0 0-16,1 24 0,-1-24 0,25 25 16,-25 0-16,0-25 0,25 25 0,0 0 15,0-1-15,-25-24 16,25 25-16,0 0 0,25 0 0,0-25 15,-25 25 1,25-25-16,0 0 0,-1 0 16,1-25-16,0 25 0,0 0 0,0-25 15,0 25-15,-1-25 0,1 25 16,0-25-16,0 25 16,-25-24-16,25 24 0,-1 0 15,-24 24 1,0 1-1,-24 0-15,24 0 0,0 0 0,0 24 16,0-24-16,0 25 0,0-1 0,-25-24 16,25 25-16,0-1 0,0-24 15,-25 25-15,25-26 0,0 26 0,0-25 16,0 0-16,0-1 0,0 1 0,0 0 16,25-25-16,-25 25 0,25-50 46,-1 0-46,1 0 0,0 1 16,-25-1-16,25 0 0,0 0 0,-1 0 16,-24-24-16,25 24 0,0 0 0,-25 0 15,25 1-15,-25-1 0,25 25 16,-25-25-16,24 0 0,1 25 16</inkml:trace>
  <inkml:trace contextRef="#ctx0" brushRef="#br0" timeOffset="72189.132">27806 6623 0,'0'0'0,"-25"0"0,25 25 15,-25-1 1,25 1-1,0 0-15,-24 0 16,24 0-16,0-1 16,0 1-16,0 0 0,-25-25 15,25 25-15,0 0 16</inkml:trace>
  <inkml:trace contextRef="#ctx0" brushRef="#br0" timeOffset="72362.033">27756 6350 0,'0'0'0,"0"-25"0,-24 25 0,-1 0 16,25-25 15</inkml:trace>
  <inkml:trace contextRef="#ctx0" brushRef="#br0" timeOffset="87855.469">8310 4564 0,'-25'0'16,"25"-25"-16,25 25 15,-1 0 1,1 0-16,-25-25 16,25 25-16,0 0 0,0-24 0,-1 24 15,1 0-15,0-25 0,25 25 0,-26 0 16,1-25-16,0 25 0,0 0 16,0 0-16,-1 0 0,1-25 0,0 25 15,0 0 1</inkml:trace>
  <inkml:trace contextRef="#ctx0" brushRef="#br0" timeOffset="90477.895">8186 4688 0,'0'25'78,"0"0"-62,24-25-16,-24 24 15,0 1-15,0 0 0,0 0 0,0 0 16,0 0-16,0-1 0,0 1 16,0 0-16,0 0 0,0 0 15,0-1-15,0 1 0,0 0 0,0 25 16,0-26-16,0 1 0,0 0 0,0 0 15,0 0-15,0-1 0,0 1 0,0 0 16,0 25-16,0-26 0,0 26 0,0-25 16,0 24-16,0-24 0,0 25 0,0-1 15,-24-24-15,24 25 0,0-25 0,0 24 16,0-24-16,0 0 0,0 25 0,-25-26 16,25 1-16,0 0 0,0 0 15,0 0-15,0-1 0,0 1 0,0 0 16,0 0-16,0 0 0,25-1 15,-25 1-15,0 0 0,0 0 0,0 0 16,0-1-16,0 1 0,0 25 0,0-25 16,0-1-16,0 1 0,0 25 0,0-25 15,0-1-15,0 1 0,0 0 0,0 25 16,0-26-16,0 1 0,0 0 0,0 0 16,0 0-16,0-1 0,0 26 15,0-25-15,0 0 0,0 0 0,0-1 0,0 1 16,0 0-16,0 0 0,0 0 15,0-1-15,0 26 0,0-25 0,0 0 16,0-1-16,0 26 0,0-25 0,0 0 16,0-1-16,0 1 0,0 0 0,0 25 15,0-26-15,0 1 0,0 0 0,0 0 16,0 0-16,0-1 0,0 1 0,0 0 16,0 0-16,0 0 0,0-1 15,0 1-15,0 0 0,24 0 16,-24 0-16,0-1 15,0 1-15,-24 0 16,24 0-16,0 0 0,0-1 16,0 1-16,0 0 0,0 0 0,0 0 15,-25-25-15,25 25 0,0-1 16,0 1-16,-25 0 0,25 0 16,0 0-16,0-1 0,-25-24 15,25 25-15,0 0 0,0 0 0,0 0 16,0-1-16,0 1 0,0 0 15,25 0-15,-25 0 16,0-1-16,25-24 0,-25 25 0,0 0 16,25 0-16,-1 0 0,-24-1 0,25 1 15,0 0-15,0 0 0,0-25 0,-1 25 16,26-1-16,-25 1 0,24 0 16,1-25-16,24 25 0,-24-25 0,24 0 15,1 0-15,-1 0 0,25-25 0</inkml:trace>
  <inkml:trace contextRef="#ctx0" brushRef="#br0" timeOffset="92285.04">14163 4465 0,'0'-25'0,"25"25"78,0 0-62,0 0-1,0 0-15,-1-25 0,1 25 16,0 0-16,0 0 0,0 0 0,0 0 16,-1 0-16,1 0 0,0 0 0,25-25 15,-26 25-15,1 0 0,0 0 0,0 0 16,0 0-16,-1-24 0,1 24 0,0 0 15,0 0-15,0-25 0,-1 25 16,1 0-16,0 0 16,0-25-16,0 25 15,-25 25 32,24-25-16,-24 25-31,0-1 16,0 1 0,25-25-16,-25 25 0,0 0 15,0 0-15,0-1 16,25 1-16,-25 0 0,0 0 0,0 0 16,25-1-16,-25 1 0,0 0 0,0 0 15,0 0-15,0 24 0,0-24 16,0 0-16,25 25 0,-25-26 0,0 26 15,0-25-15,0 24 0,0-24 0,0 25 16,0-25-16,0-1 0,0 26 0,0-25 16,0 0-16,0 24 0,0-24 0,0 25 15,0-26-15,0 1 0,0 25 0,0-25 16,0 24-16,0-24 0,0 25 0,0-26 16,0 1-16,0 25 0,0-25 0,0-1 15,0 1-15,0 0 0,0 25 0,24-25 16,-24-1-16,0 1 0,0 0 0,0 0 15,0 0-15,0-1 0,0 1 0,0 0 16,0 0-16,25 0 0,-25-1 16,0 1-16,0 0 0,0 25 0,0-26 15,0 1-15,25 0 0,-25 25 0,0-26 16,0 1-16,0 25 0,0-25 0,0 24 16,0-24-16,0 0 0,0 24 0,0-24 15,0 0-15,0 0 0,0 24 0,0-24 16,0 0-16,0 0 0,-25 0 0,25 24 15,0-24-15,0 0 0,0 0 0,0 0 16,25 24-16,-25-24 0,0 0 0,0 0 16,0 24-16,0-24 0,0 0 0,0 24 15,0-24-15,25 0 0,-25 0 0,0 24 16,0-24-16,25 0 0,-25 25 16,0-26-16,24 1 0,-24 25 0,25-25 15,-25-1-15,25 1 0,-25 0 0,0 25 16,25-26-16,-25 1 0,0 0 0,0 0 15,0 0-15,0-1 0,0 1 0,0 25 16,0-25-16,0 0 0,0-1 16,0 1-16,0 0 0,0 0 0,0 0 15,0-1-15,0 1 0,0 0 16,-25-25-16,25 25 0,0 0 0,0-1 16,-25 1-16,25 0 15,0 0-15,0 0 16,-25-25-1,25 24-15,-24-24 16,-1 0 0,0 0-16,0 25 15,0-25-15,1 0 0,-1 0 0,0 0 16,0 0-16,0 25 0,1-25 0,-26 0 16,25 0-16,-24 0 0,24 0 0,0 25 15,-25-25-15,26 0 0,-1 0 0,0 0 16,0 25-16,0-25 0,1 0 0,-1 0 15,0 0-15</inkml:trace>
  <inkml:trace contextRef="#ctx0" brushRef="#br0" timeOffset="94758.333">19695 7466 0,'0'0'16,"0"-25"-16,0 50 31,0 0-15,0 0 0,-25-25-16,25 25 0,0-1 0,0 1 15,0 25-15,0-25 0,0-1 0,0 1 16,-25 25-16,25-25 0,0 24 15,0-24-15,0 25 0,-24-26 0,24 26 16,0-25-16,0 0 0,-25 0 0,25 24 16,0-24-16,0 0 0,25 0 15,-25-1-15,24-24 16,1 0-16,0 0 0,0 0 16,24 0-16,-24 0 0,0-24 15,25 24-15,-1-25 0,1 25 16,-25-25-16,24 25 0,1-25 0,-1 25 0,1-25 15,-25 1-15,24 24 0</inkml:trace>
  <inkml:trace contextRef="#ctx0" brushRef="#br0" timeOffset="95093.37">20811 7516 0,'0'0'0,"0"-25"15,0 50 1,-25-25-16,25 25 15,0-1-15,0 1 16,0 0-16,0 0 0,0 0 0,0 24 16,0-24-16,0 25 0,0-1 0,0-24 15,0 25-15,0-1 0,0 1 0,0-25 16,0 24-16,0-24 0,0 0 0,0 0 16,0 0-16,0-1 0,25 1 0</inkml:trace>
  <inkml:trace contextRef="#ctx0" brushRef="#br0" timeOffset="95509.132">20712 7466 0,'0'0'0,"0"-25"0,25 25 32,-25-24-32,25 24 0,-1 0 0,1 0 15,0 0-15,25 24 0,-26-24 16,1 0-16,0 25 0,25 0 0,-26-25 15,1 25-15,25 0 0,-25-1 0,-1 1 16,1 0-16,0 0 0,0 0 0,0-1 16,-25 26-16,24-25 0,-24 0 0,0-1 15,0 1-15,0 0 0,0 0 0,-24 0 16,24-1-16,-25 1 0,0 0 16,25 0-16,-25 0 0,0 0 0,1-25 15,-1 24-15,0 1 0,0-25 0,0 25 16,-24-25-16,24 25 0,0-25 0,0 0 15,1 0-15,-1 0 0</inkml:trace>
  <inkml:trace contextRef="#ctx0" brushRef="#br0" timeOffset="96170.755">21977 7565 0,'-25'0'16,"25"-24"-16,0 48 15,0 1 1,-25 0-16,25 0 0,0 0 16,0-1-16,-24 1 0,24 25 0,-25-25 15,25 24-15,0-24 0,-25 25 0,25-26 16,0 26-16,-25-25 0,25 0 0,-25 0 15,25-1-15,-24 1 0,24 0 0,-25 0 16,25-50 15,25 25-31,-25-25 16,0 0-16,24 1 0,-24-1 0,25-25 16,0 0-16,-25 26 0,25-26 0,0 0 15,-25 1-15,24-1 0,1 1 16,0 24-16,-25-25 0,25 1 0,0 24 15,-25 0-15,24 0 0,-24 0 0,0 1 16,25 24-16,-25 24 16,25 1-16,-25 0 15,0 0-15,25 0 0,-25-1 16,25 26-16,-25-25 0,0 24 0,24 1 0,-24-25 16,25 24-16,-25 1 0,0 0 15,25-26-15,-25 26 0,0 0 0,0-25 16,25 24-16,-25-24 0,0 0 0,25 24 15,-25-24-15,0 0 0,0 0 16,0 0-16,0-1 0,24-24 16,1 0-1</inkml:trace>
  <inkml:trace contextRef="#ctx0" brushRef="#br0" timeOffset="96373.037">21878 7987 0,'0'0'0,"0"25"32,25-25-17,-1 0-15,1 0 0,0 0 16,0 0-16,0 0 0,24 0 0,-24 0 15</inkml:trace>
</inkml:ink>
</file>

<file path=ppt/ink/ink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07506" units="1/cm"/>
          <inkml:channelProperty channel="Y" name="resolution" value="32.82051" units="1/cm"/>
          <inkml:channelProperty channel="T" name="resolution" value="1" units="1/dev"/>
        </inkml:channelProperties>
      </inkml:inkSource>
      <inkml:timestamp xml:id="ts0" timeString="2021-09-20T08:47:44.696"/>
    </inkml:context>
    <inkml:brush xml:id="br0">
      <inkml:brushProperty name="width" value="0.05292" units="cm"/>
      <inkml:brushProperty name="height" value="0.05292" units="cm"/>
      <inkml:brushProperty name="color" value="#FF0000"/>
    </inkml:brush>
  </inkml:definitions>
  <inkml:trace contextRef="#ctx0" brushRef="#br0">25549 10840 0,'0'-25'0,"25"25"16,-50 0 62,0 25-63,0-1-15,0-24 16,25 25-16,-24-25 0,-1 25 0,0 0 16,0 0-16,0-25 0,25 24 0,-24 1 15,-1 0-15,0-25 0,25 25 0,-25 0 16,25-1-16,-25-24 0,25 25 0,-24 0 16,24 0-1,0 0-15,24-25 16,-24 25-16,25-25 0,-25 24 15,25 1-15,0 0 16,0-25-16,-1 25 16,1 0-16,0-25 15,-25 24-15,25-24 0,0 0 16,-25 25-16,24-25 0</inkml:trace>
  <inkml:trace contextRef="#ctx0" brushRef="#br0" timeOffset="420.068">25574 11038 0,'0'25'16,"-25"-25"0,25 25-16,0-1 0,0 1 15,0 0-15,0 0 0,0 0 16,0 0-16,0-1 16,25-24-16,-25 25 0,24-25 15,-24 25-15,25-25 16,0 0-1,-25-25 1,25 0-16,-25 1 16,0-1-1,0 0-15,0 0 0,0 0 16,0 0-16,0 1 0,0-1 16,0 0-16,-25 25 15,25-25-15,-25 25 0</inkml:trace>
  <inkml:trace contextRef="#ctx0" brushRef="#br0" timeOffset="628.685">25822 11137 0,'0'0'0,"0"25"63</inkml:trace>
  <inkml:trace contextRef="#ctx0" brushRef="#br0" timeOffset="1779.93">25946 10939 0,'0'0'0,"0"-25"31,25 25-31,-1 0 16,-24-25-1,25 25-15,0 0 32,-25 25-32,0 0 15,0 0 1,0-1 0,-25 1-16,25 0 15,-25-25-15,25 25 0,-24-25 0,24 25 16,-25-1-16,0-24 15,25 25-15,-25 0 0,25 0 16,0 0 0,25-25-1,-25 25-15,25-25 16,0 0 0,-25 24-16,24-24 0,1 0 15,-25 25-15,25-25 16,-25 25-16,-25-25 31,25 25-31,-25-25 0,1 0 16,-1 0-1,25 25-15,-25-25 0,0 0 16,0 0-16,0 0 16,25-25-1</inkml:trace>
  <inkml:trace contextRef="#ctx0" brushRef="#br0" timeOffset="2552.382">26491 11063 0,'0'0'0,"0"-25"16,-24 0-16,-1 25 31,0 0-16,25 25 1,-25 0 0,25 0-16,0-1 0,-25-24 15,25 25-15,0 0 0,0 0 16,0 0-16,0 0 16,25-1-1,0-24 1,0 0-16,0 0 15,-25-24-15,24 24 0,1-25 16,-25 0 0,25 0-16,-25 0 15,0 0-15,0 1 16,0-1-16,0 0 16,0 0-16,-25 25 15,0 0 16</inkml:trace>
  <inkml:trace contextRef="#ctx0" brushRef="#br0" timeOffset="4408.475">26665 11187 0</inkml:trace>
  <inkml:trace contextRef="#ctx0" brushRef="#br0" timeOffset="5028.015">26888 10889 0,'0'0'0,"0"-25"15,-25 25 48,25 25-63,-24-25 15,24 25-15,0 0 0,-25-25 16,25 25-16,0-1 0,0 1 16,0 0-16,0 0 15,0 0-15,0-1 0,0 1 16,0 0-16,0 0 15,0 0-15,0 0 0,0-1 16,25-24 0,-25 25-16,24-25 15,1 25-15,0-25 16,0-25 0,0 25-1,-25-25-15,24 1 16,-24-1-1,-24 0 1,24 0 0,-25 25-16,0 0 15,25-25-15,-25 25 16,0 0-16,25 25 16,-24-25-16,-1 0 15,25 25-15</inkml:trace>
  <inkml:trace contextRef="#ctx0" brushRef="#br0" timeOffset="6268.119">27360 10939 0,'0'0'0,"0"25"63,-25-25-48,25 24-15,0 1 16,0 0-16,0 0 15,0 0-15,0-1 16,0 1-16,0 0 16,25 0-1,-1-25 1,-24-25 0,25 25-16,0-25 15,0 25-15,-25-25 16,0 1-16,25 24 0,-25-25 15,0 0-15,0 0 16,0 0-16,-25 1 16,25-1-16,-25 25 15,0-25 1,25 50 0,-25-25-16</inkml:trace>
  <inkml:trace contextRef="#ctx0" brushRef="#br0" timeOffset="6636.453">27608 11088 0</inkml:trace>
  <inkml:trace contextRef="#ctx0" brushRef="#br0" timeOffset="8765.797">27732 10864 0,'0'-24'250,"24"24"-250,1 0 31,25 99 985</inkml:trace>
  <inkml:trace contextRef="#ctx0" brushRef="#br0" timeOffset="9694.169">27781 10864 0,'-25'25'110,"25"0"-95,0 0 1,-24-25-16,24 25 0,0-1 16,-25 1-16,25 0 15,0 0-15,0 0 16,0-1-1,-25-24-15,25 25 16,0 0 0,25-25-16,0 0 31,-25 25-31,24-25 16,1 0-16,0 0 15,0 0 1,0 0-16,-1 0 15</inkml:trace>
  <inkml:trace contextRef="#ctx0" brushRef="#br0" timeOffset="9998.375">27806 11112 0,'0'25'31,"0"0"-15,-25-25-16,25 25 0,0 0 15,0 0 1,-25-25 15,25 24-31</inkml:trace>
  <inkml:trace contextRef="#ctx0" brushRef="#br0" timeOffset="10917.673">27707 10939 0,'0'-25'62,"25"25"-31,-1 0 1,1 0-17,0 25 1,-25 0-1,0-1 1,0 1-16,-25-25 16,25 25-16,0 0 0,-25-25 15,25 25-15,-24-1 0,-1-24 16,25 25-16,-25-25 0,25 25 16,-25-25-16,25 25 0,-25-25 15,25 25 1,25-25 31,0 0-32,0 25-15,0-25 16,-1 0 0,-24 24-16,25 1 15,-25 0 1,-25 0-1,1 0 1,-1-25 0,0 0-1,0 0 1,0 0-16,25-25 47</inkml:trace>
  <inkml:trace contextRef="#ctx0" brushRef="#br0" timeOffset="11442.86">27980 10765 0,'0'25'62,"24"-25"-46,-24 25-16,25-25 0,-25 25 16,25-25-16,-25 24 0,25 1 15,0-25-15,-25 25 16,25-25-16,-25 25 0,24-25 16,-24 25-16,25-25 0,-25 24 15,25 1 1,-25 0-1,-25 0 1,25 0 0,-25-25-16,25 24 15,-24-24-15,24 25 0,-25-25 16,25 25-16,-25 0 0,0 0 16,25 0-16,-25-25 0,25 24 0,-25-24 15,25 25-15,-24 0 0,24 0 16,-25-25-16,25 25 0,-25-1 15,25 1-15,0 0 16,-25-25-16</inkml:trace>
  <inkml:trace contextRef="#ctx0" brushRef="#br0" timeOffset="23307.03">20489 10294 0,'471'198'31</inkml:trace>
  <inkml:trace contextRef="#ctx0" brushRef="#br0" timeOffset="25364.101">6350 5804 0,'25'0'78,"-25"25"-78,25 0 15,-25 0 1,24-25-16,-24 25 16,25-25-16,0 0 15,0 0 1,0-25-16,-1 0 15,1 0-15,0 0 0,-25 0 16,25 1-16,0-1 0,-1 0 0,1-25 16,-25 26-16,25-1 0,0-25 0,24 25 15,-24-24-15,0 24 0,0-25 0,0 26 16,0-1-16</inkml:trace>
  <inkml:trace contextRef="#ctx0" brushRef="#br0" timeOffset="52486.982">26541 8731 0,'0'25'47,"25"-25"-47,-25 25 15,0 0-15,0-1 16,25 1-16,-25 0 16,24 0-1,-24 0-15,25-25 16,-25 24-16,25-24 16,0-24-1,0 24-15,-1-25 0,1 0 16,0 25-16,25-25 0,-26 0 0,1 1 15,0-1-15,25 0 0,-26 0 0,1 0 16,25 1-16,-25 24 0,0-25 0,-1 0 16,1 0-16,0 25 0,0-25 15,-25 50 1</inkml:trace>
  <inkml:trace contextRef="#ctx0" brushRef="#br0" timeOffset="85265.681">4266 6921 0,'0'0'0,"-24"-25"0,24 0 0,0 0 16,0 0-16,0 0 0,0 1 15</inkml:trace>
</inkml:ink>
</file>

<file path=ppt/ink/ink4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1-09-24T09:07:25.211"/>
    </inkml:context>
    <inkml:brush xml:id="br0">
      <inkml:brushProperty name="width" value="0.05292" units="cm"/>
      <inkml:brushProperty name="height" value="0.05292" units="cm"/>
      <inkml:brushProperty name="color" value="#FF0000"/>
    </inkml:brush>
  </inkml:definitions>
  <inkml:trace contextRef="#ctx0" brushRef="#br0">1935 3870 0,'-25'-25'0,"25"0"16,0 0-16,0 0 16,-25 25-1,25-24 1,-25 24-16,1 0 31,24 24-15,-25-24-16,0 25 15,0-25-15,0 25 0,25 0 0,-24 0 0,-1-25 16,25 24-16,-25 1 0,25 0 16,-25 0-16,25 0 0,0-1 15,0 1 1,25-25-16,-25 25 0,25-25 15,0 0 1,-1 0-16,1-25 0,0 0 16,0 25-16,0-24 0,-1 24 0,1-25 15,-25 0-15,25 0 0,-25 0 0,25 1 16,-25-26-16,0 25 0,0 0 16,25 1-16,-25-1 0,0-25 0,0 25 15,0 0-15,-25 1 0,25-1 0,0 0 16,0 0-16,-25 0 0,25 1 0,-25-1 15,25 50 17,0-1-32,0 1 15,0 0-15,0 25 0,0-26 0,0 1 16,0 25-16,0-25 0,0 24 0,0-24 16,0 25-16,0-25 0,0 24 0,0-24 15,0 0-15,25 0 0,-25-1 0,0 1 16,0 0-16,0 0 15</inkml:trace>
  <inkml:trace contextRef="#ctx0" brushRef="#br0" timeOffset="235.866">2208 3894 0,'0'25'16,"0"0"-1,0 0 1,0 0-16,0-1 16,0 1-16,0 0 15,0 0 1</inkml:trace>
  <inkml:trace contextRef="#ctx0" brushRef="#br0" timeOffset="460.107">2580 3845 0,'0'-25'47,"24"25"-31,1 0-16,0 0 16</inkml:trace>
  <inkml:trace contextRef="#ctx0" brushRef="#br0" timeOffset="643.765">2704 3919 0,'0'25'16,"25"0"15,-1-25-16,1 25-15,0-25 16</inkml:trace>
  <inkml:trace contextRef="#ctx0" brushRef="#br0" timeOffset="2076.009">1612 3522 0,'25'0'16,"-25"25"15,0 0-31,0 0 16,0-1-16,0 26 15,0-25-15,25 0 0,-25 24 0,0-24 16,0 25-16,0-25 0,0-1 0,0 1 16,0 25-16,0-25 0,0-1 0,0 1 15,0 0-15,0 0 0,0 0 16</inkml:trace>
  <inkml:trace contextRef="#ctx0" brushRef="#br0" timeOffset="2463.795">1463 3497 0,'0'0'0,"0"-24"0,25 24 31,-25-25-31,25 25 0,0 0 15,0 0-15,-1 0 0,1 0 0,0 0 16,0 0-16,0 25 0,0-25 0,-1 0 16,1 24-16,0-24 0,0 25 0,24 0 15,-24-25-15,0 25 0,-25 0 0,25-1 16,0 1-16,-1-25 0,-24 50 16,0-25-16,0 0 0,0-1 0,0 26 15,0-25-15,-24 0 0,24 24 0,-25-24 16,25 0-16,-25 0 0,0-1 0,0 1 15,1 0-15,24 0 0,-25 0 0,0-1 16,0-24-16,0 25 0,1 0 0,-1-25 16,0 0-16,0 25 0,0-25 15,0 25-15,1-25 16,24-25-16,0 0 16,0 0-16</inkml:trace>
  <inkml:trace contextRef="#ctx0" brushRef="#br0" timeOffset="4137.955">2853 3746 0,'0'0'0,"-25"0"16,50 0 47,-1 0-48,1 24 1,0-24-1,0 0-15</inkml:trace>
  <inkml:trace contextRef="#ctx0" brushRef="#br0" timeOffset="4358.743">2704 3944 0,'0'25'16,"25"0"47,-1-25-63,1 0 0,0 0 15,25-25-15</inkml:trace>
  <inkml:trace contextRef="#ctx0" brushRef="#br0" timeOffset="4970.096">3621 3349 0,'-24'-25'16,"-1"25"-1,0 0 1,25 25 0,-25-25-16,25 24 15,-25-24-15,25 25 0,0 0 16,-24-25-16,24 25 0,0 0 0,0-1 15,0 1-15,0 0 0,0 0 16,24 0-16,-24-1 0,25 1 16,-25 0-16,0 0 0,0 0 0,0 0 15,25-1-15,-25 1 0,0 0 0,0 0 16,0 0-16,-25-1 0,25 1 0,-25 0 16,25 0-16,-24-25 15,24 25-15,-25-25 0,25 24 16,-25-24-16,0 0 15,0-24 1,25-1 0,0 0-1,0 0 1,25 25-16,-25-25 0,25 25 16,0 0-1,0 0-15,-1 25 16,-24 0-16,25-25 0,-25 25 0,0 0 15,0-1-15,25 1 0,-25 0 0,0 0 16,0 0-16,0 24 0,-25-24 16,25 0-16,0 0 0,0-1 0,-25 1 15,25 0-15,0 0 16,0 0-16,25-1 16,0-24-16,0 0 0,0 0 15</inkml:trace>
  <inkml:trace contextRef="#ctx0" brushRef="#br0" timeOffset="5950.62">4242 3894 0,'-25'0'0,"0"-24"0,0 24 16,0 0-16,1 0 15,-1 0-15,0 0 0,0 0 16,0 0-16,1 0 16,-1 0-16,25 24 0,-25-24 15,25 25-15,-25-25 0,25 25 16,0 0 0,0 0-1,25-25 1,0 0-16,0-25 15,-1 25-15,1 0 0,0-25 16,0 25-16,0-25 0,-25 0 0,24 25 16,1-24-16,0-1 0,-25 0 0,25 0 15,0 0-15,-25 1 0,0-1 16,0-25-16,0 25 0,0 0 0,0 1 16,0-1-16,0 0 0,0 0 0,0 0 15,-25 1-15,25-1 16,0 50-1,0-1-15,0 1 16,0 0-16,0 0 0,0 0 0,0 24 16,0 1-16,0-25 0,0 24 15,0 1-15,0-25 0,25 24 0,-25 1 16,0-25-16,0 24 0,0-24 0</inkml:trace>
  <inkml:trace contextRef="#ctx0" brushRef="#br0" timeOffset="6174.252">4589 3944 0,'0'-25'15,"25"25"32,-1 0-31,1 0-16,0 0 15</inkml:trace>
  <inkml:trace contextRef="#ctx0" brushRef="#br0" timeOffset="6362.156">5234 3870 0,'25'0'62,"-1"0"-46</inkml:trace>
  <inkml:trace contextRef="#ctx0" brushRef="#br0" timeOffset="6568.15">6028 3820 0,'0'0'0,"24"0"0,1 0 0,0 25 78,0-25-63,0 0-15,-1 0 0,1 0 0,25 0 16</inkml:trace>
  <inkml:trace contextRef="#ctx0" brushRef="#br0" timeOffset="6738.053">7441 3894 0,'0'0'0,"25"0"0,0 0 62,-25-24-62</inkml:trace>
  <inkml:trace contextRef="#ctx0" brushRef="#br0" timeOffset="7290.114">8508 3696 0,'0'0'0,"-25"-25"0,0 25 15,1 0-15,-1 0 0,0 0 16,0 0-16,0 0 16,25 25-16,-24-25 0,-1 0 15,25 25-15,-25-25 0,25 25 0,-25-1 16,25 1-16,0 0 15,0 0-15,0 0 16,25-25-16,0 24 16,0-24-16,-1 0 15,1 0-15,0 0 16,0-24-16,0 24 0,-1-25 0,1 25 16,0-25-16,0 0 0,0 25 0,-1-25 0,1 1 15,-25-1-15,25 0 0,-25 0 16,25-25-16,-25 26 0,0-1 0,0 0 15,0-25-15,0 26 0,0-1 0,0-25 16,0 25-16,0 1 0,0-1 0,0 0 16,0 0-16,-25 25 0,25-25 0,0 1 15,0 48 1,0 1 0,0 0-16,0 0 0,0 0 0,0 24 15,0 1-15,0-25 0,0 24 16,0 1-16,0-1 0,0-24 0,0 25 15,25 0-15,-25-1 0,0-24 0,0 25 16,0-26-16,0 1 0,25 0 0,-25 0 16,0 0-16,0-1 0</inkml:trace>
  <inkml:trace contextRef="#ctx0" brushRef="#br0" timeOffset="7501.46">9079 3671 0,'0'0'0,"0"-25"0,-25 25 0,25 25 31,0 0-15,-25 0-16,25 0 0,0-1 15,0 1-15,0 0 16,0 0-16,0 0 0</inkml:trace>
  <inkml:trace contextRef="#ctx0" brushRef="#br0" timeOffset="8648.108">9302 3671 0,'0'0'0,"0"-25"16,0 50-1,0 0 1,-50 49 984</inkml:trace>
  <inkml:trace contextRef="#ctx0" brushRef="#br0" timeOffset="9488.044">9252 3572 0,'0'25'32,"0"-1"15,-25-24-47,25 25 15,0 0-15,-24 0 16,24 0-16,0 0 15,0-1-15,0 1 0,0 0 16,0 0-16,0 0 0,0-1 16,0 1-16,0 0 0,24 0 15,-24 0-15,25-25 16,-25 24-16,25-24 16,0 0-1,0 0-15,-25-24 0,24 24 16,1-25-1,-25 0-15,0 0 16,0 0-16,0 1 16,-25 24-16,25-25 0,-24 25 15,-1 0 1,0 0 0,0 0-16,0 25 15,1-25-15</inkml:trace>
  <inkml:trace contextRef="#ctx0" brushRef="#br0" timeOffset="10284.721">9550 3200 0,'0'-25'0,"25"25"47,-1 0-31,1 25-1,0-25-15,0 25 0,0-25 16,-25 24-16,24-24 0,-24 25 16,25-25-16,-25 25 0,25 0 0,-25 0 0,0-1 15,0 1-15,0 0 16,0 0-16,0 0 0,0-1 15,0 1-15,0 0 0,-25-25 0,25 25 16,0 0-16,-25-25 0,25 24 0,0 1 16,-24 0-16,24 0 15,0 0-15,0 0 16,0-1-16,0 1 16,24-25-16,-24 25 15,25-25-15,0 0 0,0 0 16,0-25-1,-1 25-15,1 0 16,-25-25-16,25 25 0,-25-24 16,0 48 15,-25-24-15,0 25-16,25 0 15,-24-25-15,24 25 0,0 0 16,0-1-16,0 1 0,0 0 15,0 0-15,0 0 0,0-1 0,0 1 16,0 0-16,24 0 0,-24 0 0,0-1 16,25 1-16,-25 0 0,0 0 15,25 0-15,-25-1 16,25 1-16,-50-25 47,0 0-47,0 0 15,1 0-15,-1-25 0,0 25 16,0-24-16,0 24 0,-24-25 0,24 25 16</inkml:trace>
  <inkml:trace contextRef="#ctx0" brushRef="#br0" timeOffset="10917.183">9029 3696 0,'0'-25'16,"0"50"46,0 0-46,0 0-16,0-1 15,0 1-15,0 0 0,0 0 0,0 0 16,0-1-16,0 1 0,0 0 0,0 0 16,0 0-16,0-1 0,0 1 15,0 0-15,0 0 16,0-50 31,0 0-47,0 0 15,0 1-15,0-1 16,0 0-16,0-25 0,0 26 0,-25-1 16,25-25-16,0 25 0</inkml:trace>
  <inkml:trace contextRef="#ctx0" brushRef="#br0" timeOffset="11808.352">4539 3870 0,'-25'0'0,"25"24"16,-24-24-16,24 25 15,-25-25-15</inkml:trace>
  <inkml:trace contextRef="#ctx0" brushRef="#br0" timeOffset="12488.474">4440 4018 0,'0'25'47,"25"0"-32,-25 0-15,0 0 16,0-1-16,0 1 16,0 0-16,0 0 15,0 0 1,0-50 31,0 0-32,-25 0 1,25 0-16,-25 1 16,25-1-16,0 0 0,0 0 15,0 0-15,0 50 31,0 0-15,0 0-16,0 0 16,0-1-16,0 1 0,0 0 15,0 0-15,0 0 0,0-1 16,0 1-16,0-50 62,0 1-46,0-1-16,0 0 16,0 0-16,0 0 0,0 1 0,0-1 15,0 0-15,0 0 0,0 0 16,-25 25-16,25 25 16,0 0-1,0 0-15,0 0 0,0 24 16</inkml:trace>
  <inkml:trace contextRef="#ctx0" brushRef="#br0" timeOffset="15430.629">1662 5159 0,'0'-24'15,"0"48"48,0 1-63,25 0 0,0 0 16,-25 0-16,24 24 0,1-24 15,-25 0-15,25 0 0,-25 24 16,25-24-16,-25 0 0,25 0 0,-25-1 15,24 1-15,-24 0 0,25 0 0,-25 0 16,25-25-16,-25 24 16,25-24-16,-25-24 15,0-1 1,25 25-16,-25-25 16,0 0-16,0 0 0,24 1 0,-24-26 15,0 25-15,0-24 0,0 24 0,0 0 16,0-25-16,0 26 0,0-26 0,0 25 15,0 0-15,0 1 0,0-1 0,0 0 16,0 0-16,0 0 16,0 50-1</inkml:trace>
  <inkml:trace contextRef="#ctx0" brushRef="#br0" timeOffset="15698.388">2456 5482 0,'-25'0'0,"50"0"31,-25-25-31,24 25 16,1 0-16,0 0 15,0 0-15,0-25 16</inkml:trace>
  <inkml:trace contextRef="#ctx0" brushRef="#br0" timeOffset="15858.295">2505 5531 0,'-25'25'0,"25"0"31,25 0 16,0-25-47,0 0 0</inkml:trace>
  <inkml:trace contextRef="#ctx0" brushRef="#br0" timeOffset="16578.398">3349 4936 0,'0'-25'0,"-25"25"16,0 0-1,0 0 1,0 0-16,25 25 15,-24-25-15,-1 25 0,0-25 16,25 25-16,-25-25 0,25 25 0,-25-1 16,25 1-16,0 0 0,0 0 15,0 0-15,0-1 0,25 1 16,-25 0-16,0 0 0,0 0 0,25-1 16,-25 1-16,25 0 0,-25 0 0,0 0 15,25-1-15,-25 1 0,0 0 0,0 0 16,0 0-16,0-1 0,0 1 15,-25 0-15,25 0 16,-25 0-16,25-1 0,-25-24 16,0 0-16,25 25 0,-24-25 15,-1 0-15,0 0 16,0 0 0,0-25-1,25 1-15,0-1 16,25 25-16,-25-25 0,0 0 15,25 0-15,0 25 0,-25-24 16,25 24-16,-1 0 0,1 0 16,0 0-16,-25 24 15,25 1-15,0 0 16,-25 0-16,0 0 0,0-1 0,24 1 16,-24 0-16,0 0 0,0 0 0,0-1 15,0 1-15,0 0 0,-24 0 0,24 0 16,0 0-16,0-1 0,0 1 15,-25-25-15,25 25 0,0 0 16,0 0 0,25-25-16,-1 0 15,1 0 1,-25-25-16,25 25 0,0-25 0</inkml:trace>
  <inkml:trace contextRef="#ctx0" brushRef="#br0" timeOffset="21726.032">3621 5383 0,'0'0'0,"0"-25"16,0 50 46,0-1-46,0 1-16,0 0 15,25 0-15,-25 0 0,0-1 16,0 1-16,0 0 0,0 0 16,0 0-16,0-1 31,0-48 0,0-1-15,0 0-16,0 0 0,0 0 15,0 1-15,0-1 0,-25 0 0,25 0 16,0 0-16,0 1 0,0-1 0,0 0 16,0 0-16,25 25 31,-25 25-15,25-25-16,-25 25 15,25-25-15,-25 25 0,25-25 16,-25 24-16,25-24 0,-25 25 15,24-25-15,-24 25 16,0-50 31,0 0-31,0 1-16,25-1 0,-25 0 15,0 0-15,25 25 0,-25-25 16,0 1-16,25 24 0,0 0 15,-1 24 1,-24 1-16,25-25 16,-25 25-16,25 0 0,-25 0 0,0-1 15,25 1-15,-25 0 0,0 0 0,25 0 16,-25-1-16,0 1 0,0 0 16,0 0-16,24-25 0,-24 25 15</inkml:trace>
  <inkml:trace contextRef="#ctx0" brushRef="#br0" timeOffset="22106.029">4242 5358 0,'0'0'0,"0"25"0,-25-25 16,25 24-1,-25-24-15,25 25 0,-25 0 16,25 0 0,0 0-16,25-1 15,-25 1 1,25-25-16,0 0 16,-1 0-16,1-25 15,0 25-15,-25-24 16,25 24-16,-25-25 0,25 25 0,-25-25 15,24 0-15,-24 0 16,0 1-16,-24-1 16,24 0-16,-25 25 0,0-25 15,0 25-15,0 0 16,1 0-16,-1 0 16,0 0-16,0 0 0,25 25 0,-25-25 15,1 0-15,-1 25 0</inkml:trace>
  <inkml:trace contextRef="#ctx0" brushRef="#br0" timeOffset="22538.155">4514 5358 0,'0'0'0,"0"25"16,0-1-16,0 1 15,0 0-15,0 0 16,0 0-16,0-1 16,0-48 30,25-1-30,-25 0-16,0 0 16,0 0-16,25 25 0,-25-24 15,0-1-15,25 25 16,0 25 15,-25-1-31,24-24 0,-24 25 16,0 0-16,25 0 0,-25 0 15,0-1-15,25 1 16,-25 0-16,0 0 16</inkml:trace>
  <inkml:trace contextRef="#ctx0" brushRef="#br0" timeOffset="23850.565">4837 5432 0,'25'0'31,"0"0"-15,-1-25 0,-24 1-1,0-1 16,-24 25-15,-1 0-16,0 0 16,0 25-1,0-25-15,25 24 0,-25 1 16,25 0-16,0 0 16,0 0-16,0-1 15,472-98 985</inkml:trace>
  <inkml:trace contextRef="#ctx0" brushRef="#br0" timeOffset="24279.593">5259 5457 0,'-25'0'16,"50"0"46,-1 0-46,1 0-1,-25-25-15,25 25 0,-25-25 16,0 1 15,-25 24-31,0 0 16,1 0 0,-1 0-1,0 0-15,0 0 16,25 24-16,-25-24 15,1 0-15,24 25 0,-25-25 16,25 25-16,-25 0 16,25 0-16,-25-1 15,25 1-15,0 0 16,0 0-16,0 0 16,25-25-16,-25 24 15,25-24-15,0 25 16,-1-25-16,1 0 15,0 0-15,0 0 0,-25-25 16,25 25-16,-1 0 0,1 0 0</inkml:trace>
  <inkml:trace contextRef="#ctx0" brushRef="#br0" timeOffset="25146.755">5159 5407 0,'-24'0'31,"24"25"0,0 0-15,24 0-16,-24 0 15,25-1 1,-25 1-16,25-25 0,-25 25 16,25-25-16,0 0 15,-1 0-15,1 0 16,0 0-16,0-25 0,0 25 16,-25-25-16,24 25 0,-24-24 0,25 24 15,-25-25-15,25 25 0,-25-25 0,0 0 16,0 0-16,25 25 0,-25-24 15,0-1-15,-25 25 0,25-25 16,0 50 15,0 0-31,-25-1 16,25 26-16,0-25 0,0 0 16,0-1-16,0 26 0,0-25 0,0 24 15,25-24-15,-25 0 0,0 25 0,0-26 16,0 1-16,25 0 0,-25 0 0,0 0 15,0 0-15,-25-1 16,25 1 0,0-50-1,-25 25 1,25-24-16,0-1 16,-25 0-16,25 0 0,0-25 15,0 26-15,0-1 0,0 0 0,0-25 16,0 26-16,0-1 0,0 0 0,0 0 15,25 0-15,-25 1 0,25-1 0,-25 0 16,25 25-16</inkml:trace>
  <inkml:trace contextRef="#ctx0" brushRef="#br0" timeOffset="25353.757">6003 5482 0,'0'0'0,"0"25"15,-25-25-15,25 24 0,0 1 16,0 0-16,-25 0 16,25 0-1,-25-25-15</inkml:trace>
  <inkml:trace contextRef="#ctx0" brushRef="#br0" timeOffset="26154.633">6672 5060 0,'0'0'0,"-24"-25"16,24 1 15,0 48 16,0 1-32,0 0-15,0 0 16,0 0-16,0-1 0,24 1 0,-24 0 16,0 25-16,0-26 0,0 1 15,25 0-15,-25 0 0,0 0 0,0-1 16,0 1-16,25 0 0,-25 0 0,0 0 15,25-1-15,-25 1 0,25-25 16,-1 0-16,1 0 0</inkml:trace>
  <inkml:trace contextRef="#ctx0" brushRef="#br0" timeOffset="26478.448">6995 5283 0,'0'0'16,"-25"0"-1,25 25 1,0 0-16,-25 0 16,25 0-16,0-1 15,0 1-15,0 0 16,25 0-16,0-25 16,-25 25-16,25-25 15,0 0-15,-1-25 0,1 25 16,0-25-16,0 0 15,0 25-15,-25-25 16,0 1-16,24 24 0,-24-25 0,-24 0 16,24 0-16,-25 25 15,0 0-15,0-25 16,0 25-16,1 0 0,-1 0 0,0 0 16,0 0-16,0 25 0,1-25 15</inkml:trace>
  <inkml:trace contextRef="#ctx0" brushRef="#br0" timeOffset="26886.225">7466 5283 0,'-25'0'0,"1"0"15,-1 0 1,0 0-16,25 25 0,-25-25 16,0 25-16,25 0 15,-24 0-15,24-1 0,0 1 16,0 0-16,24-25 16,-24 25-16,25-25 0,-25 25 15,25-25-15,0 0 16,0-25-16,-1 25 15,-24-25-15,25 25 0,-25-25 16,25 0-16,-25 1 16,0-1-16,25 25 15,-25-25-15,0 0 16,0 50 15,0 0-31,0 0 16,0-1-16,0 1 15,25-25-15</inkml:trace>
  <inkml:trace contextRef="#ctx0" brushRef="#br0" timeOffset="27298.5">7739 5259 0,'0'24'0,"0"1"16,-25 0-16,25 0 15,0 0-15,0-1 0,0 1 16,-25-25-16,25 25 0,0 0 16,0 0-16,0-1 0,0 1 15,0-50 16,0 1-15,0-1-16,25 0 16,-25 0-16,0 0 0,25 1 15,-25-1-15,0 0 0,25 0 0,-25 0 16,0 1-16,25 24 0,-25-25 0,24 25 16,-24 25-1,25-25 1,-25 24-16,0 1 0,25 0 0,-25 0 0,25-25 15,-25 25-15,0-1 0,0 1 16,0 0-16,0 0 0,0 0 0,0-1 16,0 1-16,0 0 15</inkml:trace>
  <inkml:trace contextRef="#ctx0" brushRef="#br0" timeOffset="27486.157">8310 5507 0,'0'24'0,"-25"1"15,25 0 1,-25 0-16,25 0 16,-25-1-16,0-24 0,25 25 0,-24 0 15,-1-25-15,0 25 0,0 0 0</inkml:trace>
  <inkml:trace contextRef="#ctx0" brushRef="#br0" timeOffset="29888.271">8855 5035 0,'0'-24'15,"0"48"32,0 1-31,0 0-1,0 0-15,0 0 0,0-1 16,0 1-16,0 0 0,-25 0 0,25 0 16,0-1-16,0 1 0,0 0 0,0 0 15,0 0-15,0-1 16,-24-24-1,24 25-15,24-50 16,-24 1 0,25 24-16,-25-25 15,25 0-15,-25 0 16,25 0-16,-25 1 0,25 24 0,-1-25 16,-24 0-16,25 25 0,0 0 0,0-25 15,0 25-15,0 0 0,-1 25 16,1-25-16,0 0 0,-25 25 0,25 0 15,0-25-15,-25 24 0,24 1 16,-24 0-16,0 0 0,0 0 16,-24-25-16,24 24 0,-25 1 15,0-25-15,25 25 16,-25-25-16,0 0 0,1 0 16,-1 0-16,0 0 0,0-25 15,0 25 1,25-25-16,-25 25 0,25-24 0,0-1 15,0 0-15,25 25 0</inkml:trace>
  <inkml:trace contextRef="#ctx0" brushRef="#br0" timeOffset="30268.426">9475 5209 0,'-24'25'16,"-1"-25"-1,0 25 1,0-25-16,0 24 0,1 1 16,-1-25-16,25 25 15,-25-25-15,25 25 0,0 0 16,0-1 0,25-24-16,-25 25 15,25-25-15,-1 0 16,1 0-16,0-25 0,0 25 15,0-24-15,-1 24 16,-24-25-16,25 0 0,-25 0 16,0 0-16,25 25 15,-25-24 1,0 48 0,0 1-1,0 0-15,0 0 16,0 0-16,0-1 0,25-24 15,-25 25-15,25-25 16</inkml:trace>
  <inkml:trace contextRef="#ctx0" brushRef="#br0" timeOffset="30860.088">9748 5234 0,'0'0'0,"-25"0"31,25 25-31,0-1 16,0 1-16,0 0 15,0 0-15,-24 0 0,24-1 16,0 1 0,24-25-1,-24-25 1,25 1-1,-25-1 1,25 0-16,-25 0 16,25 0-16,-25 1 0,0-1 15,25 25-15,-25-25 0,24 25 32,-24 25-32,0 0 15,25-1-15,-25 1 0,0 0 16,25-25-16,-25 25 0,0 0 0,25-25 15,-25 24-15,25-24 0,-25 25 16,24-25-16,1 0 0,0 0 16,0 0-16,0 0 15,0-25-15,-25 1 16,24 24-16,-24-25 16,25 0-16,-25 0 0,0 0 15,0 1-15,0-1 0,0 0 0,0 0 16,0 0-16,0 1 0,-25-1 0,25 0 15,0 0-15,0 0 0,-24 25 0,24-24 16,0-1-16,0 50 16,-25-25-1,25 24-15,0 1 0,0 0 0,0 0 16,0 0-16,0-1 0,0 1 0,0 0 16,0 0-16,25 0 0,-25-1 15,0 1-15,0 0 0,24 0 0</inkml:trace>
  <inkml:trace contextRef="#ctx0" brushRef="#br0" timeOffset="31096.48">10294 5209 0,'-25'-25'0,"25"0"15,-25 25-15,1 0 16,-1 0-1,25 25-15,-25-25 16,25 25-16,-25 0 0,25 0 16,0-1-16,0 1 15,0 0-15,0 0 0,25 0 16,-25-1-16,25-24 0,-25 25 16,25-25-16,-1 0 0,1 0 15</inkml:trace>
  <inkml:trace contextRef="#ctx0" brushRef="#br0" timeOffset="31276.376">10641 5358 0,'0'0'0,"0"25"0,0-1 16,0 1-16,0 0 15,0 0-15,0 0 16,0-1-16,0 1 0,-25 0 15,25 0-15,0 0 0,0-1 16</inkml:trace>
  <inkml:trace contextRef="#ctx0" brushRef="#br0" timeOffset="31876.97">10889 5283 0,'0'0'0,"0"-24"0,0-1 15,25 25-15,0 0 16,-25-25-16,25 25 0,-1 0 0,1 0 0,0 25 15,0-25-15,0 0 0,-1 25 0,26-1 16,-25 1-16,0 0 0,0 0 16,-1 0-16,1-1 0,0-24 0,-25 25 15,25 0-15,-25 0 0,25-25 0,-25 25 16,0-1-16,-25-48 47,0 24-47,25-25 0,-25 0 15,0 0-15,25 0 0,-24 1 16,24-1-16,0 0 0,0 0 16,0 0-16,24 1 0,-24-1 15,25 25-15,0-25 0,0 0 16,0 25-16,-1 0 0,1 0 0,0 0 16,0 0-16,0 0 0,-1 0 0,1 25 15,0-25-15,0 25 0,0-25 0,-1 25 16,1-1-16,0 1 0,0 0 15,0 0-15,-1 0 16,-24-1-16,25 1 0,0 0 16,-25 0-16,0 0 15,0-1-15,0 1 16,0 0 0,-25-25-1,0 0 16</inkml:trace>
  <inkml:trace contextRef="#ctx0" brushRef="#br0" timeOffset="32057.019">11708 5110 0,'0'0'0,"0"-25"0,-25 25 15,25-25-15,0 50 32,25-25-32,0 25 15</inkml:trace>
  <inkml:trace contextRef="#ctx0" brushRef="#br0" timeOffset="32808.148">12005 5234 0,'0'25'16,"25"-1"-16,-25 1 15,0 0-15,0 0 0,0 0 16,0-1-16,0 1 16,0 0-16,0 0 0,0 0 15,25-25 16,-25-25-31,25 25 16,-25-25-16,0 0 16,25 0-16,-25 1 15,24-1-15,-24 0 0,25 0 0,0 0 16,-25 1-16,25-1 0,0 0 16,0 25-16,-1 0 15,1 0 1,-25 25-16,0 0 0,0-1 15,25-24-15,-25 25 0,0 0 16,0 0-16,0 0 16,25-25-16,-25 24 15,25-24-15,-1 0 16,1 0 0,0-24-16,0-1 15,0 0-15,-25 0 16,0 0-16,24 25 0,-24-24 15,0-1-15,-24 25 16,24-25-16,-25 25 16,0 0-16,0 25 15,0-25-15,25 25 0,-24-25 16,24 24-16,-25 1 0,0 0 0,0 0 16,25 0-16,0-1 15,0 1-15,0 0 0,0 0 16,25-25-16,-25 25 15,25-25-15,0 0 0,-1 0 16,1 0-16,0 0 0,0-25 0,0 25 16,-1 0-16,1-25 0,0 25 0,0-25 15,0 25-15,-1-25 0,1 1 16,0-1-16,0 0 0,-25 0 16,25 25-16,-25-25 0,0 1 0,0-1 15,-25 25 1,25 25-1,0-1-15,-25 1 0,25 0 16,-25 0-16,25 0 0,-25-1 16,25 1-16,0 0 0,0 0 0,0 0 15</inkml:trace>
  <inkml:trace contextRef="#ctx0" brushRef="#br0" timeOffset="34716.372">12923 5407 0,'0'0'0,"0"-24"16,0 48 15,0 1-15,0 0-16,0 0 15,0 0-15,0-1 16,0 1-16,-25-25 0,25 25 0,0 0 16,-24-25-16,24 25 0</inkml:trace>
  <inkml:trace contextRef="#ctx0" brushRef="#br0" timeOffset="35128.176">13370 5011 0,'0'-25'0,"0"0"15,0 0-15,0 50 32,-25-25-32,0 25 15,0 0 1,25-1-16,-24-24 0,24 25 0,0 0 16,0 0-16,0 0 0,0-1 15,0 1-15,24 0 16,-24 0-16,25-25 0,0 25 0,-25-1 15,25-24-15,0 25 0,-25 0 0,24-25 16,-24 25-16,25-25 0,-25 25 0,0-1 16,0 1-1,-25 0 1,1-25-16,-1 0 16,0 25-16,0-25 0,0 0 15,1 0-15,-1 0 0,25-25 0,-25 25 16,0 0-16,0-25 0,0 0 15</inkml:trace>
  <inkml:trace contextRef="#ctx0" brushRef="#br0" timeOffset="35667.092">13618 4986 0,'0'-25'15,"0"50"1,0 0-16,25-25 16,-25 24-16,0 1 0,0 0 0,0 25 15,24-26-15,-24 26 0,0-25 0,0 0 16,25 24-16,-25-24 0,25 0 16,-25 0-16,0 24 0,0-24 0,0 0 0,0 0 15,0-1-15,0 1 16,-25-25-1,0 0 1,25-25-16,-24 1 0,24-1 16,0 0-16,-25 0 0,25 0 15,0 1-15,0-1 0,0 0 16,0 0-16,0 0 0,25 1 16,-1 24-16,1 0 15,0 0-15,0 0 0,0 0 16,-1 24-16,1-24 15,0 25-15,0 0 0,0 0 16,-1 0-16,1-25 0,-25 24 0,25 1 16,-25 0-16,25-25 0,-25 25 15,0 0-15,-25-25 32,25-25-17,-25 25-15,25-25 16,0 0-16,0 0 0,0 1 15,0-1-15,0 0 0,0 0 16,25 0-16,0 1 0,-25-1 16,25 25-16</inkml:trace>
  <inkml:trace contextRef="#ctx0" brushRef="#br0" timeOffset="35987.906">14263 5507 0,'0'0'16,"0"24"-16,0-48 31,0-1-15,24 25-16,-24-25 16,25 0-16,-25 0 0,25 25 15,-25-24-15,25-1 0,-25 0 16,0 0-16,0 0 15,-25 25-15,0 0 16,0 25-16,1-25 16,-1 25-16,0-25 0,0 25 15,0 0-15,25-1 16,0 1-16,0 0 16,0 0-16,25-25 0,-25 25 15,25-25-15,0 24 0,0-24 16</inkml:trace>
  <inkml:trace contextRef="#ctx0" brushRef="#br0" timeOffset="36352.47">14808 5259 0,'0'-25'16,"-24"25"-16,-1 0 15,0 25-15,0-25 16,0 24-16,1-24 0,-1 25 15,25 0-15,-25-25 0,25 25 0,0 0 16,0-1-16,-25 1 0,25 0 16,0 0-1,25 0-15,0-25 16,-25 24-16,25-24 0,-1 0 16,1-24-16,0 24 0,0 0 15,0 0-15,-25-25 0,24 25 0,1-25 16,0 25-16,-25-25 0,25 25 0,-25-25 15,25 25-15,-25-24 0,24 24 0,-24-25 16,25 25-16,-25 25 31,0-1-31,0 1 0,-25 0 16,25 0-16,0 0 16,0-1-16,0 1 15,0 0-15</inkml:trace>
  <inkml:trace contextRef="#ctx0" brushRef="#br0" timeOffset="36948.664">15329 5383 0,'-25'0'16,"25"24"-16,0 1 16,-24-25-16,24 25 0,0 0 15,0 0-15,0-1 16,24-24-16,-24 25 16,25-25-16,-25-25 15,25 25 1,-25-24-16,0-1 15,25 0-15,-25 0 16,0 0-16,25 1 0,-25-1 16,0 0-16,0 0 0,0 0 15,25 25-15,-25-24 16,0 48-16,0 1 16,0 0-1,0 0-15,24 0 0,-24-1 16,0 1-16,0 0 0,25 0 15,-25 0 1,25-25 0,-25-25-16,25 25 15,-25-25-15,25 25 16,-25-25-16,0 0 16,24 25-16,-24-24 0,25-1 0,-25 0 15,25 25-15,-25-25 16,25 25-16,0 0 15,-25 25 1,24-25-16,-24 25 0,0 0 0,0-1 16,25 1-16,-25 0 0,0 0 15,0 0-15,0-1 16,25 1-16</inkml:trace>
  <inkml:trace contextRef="#ctx0" brushRef="#br0" timeOffset="37636.428">15801 4837 0,'0'0'0,"0"-25"15,24 25-15,1 0 16,0 0-16,0 0 16,0 0-16,-1 0 0,1 25 15,0-25-15,0 25 0,0 0 16,-25-1-16,24-24 0,-24 25 16,0 0-16,0 0 0,0 0 0,0-1 15,0 1-15,0 0 0,0 0 0,0 0 16,0-1-16,-24 1 0,24 0 15,0 0-15,0 0 0,0-1 16,0 1-16,0 0 16,0 0-16,0 0 15,24-25-15,1 24 0,0-24 16,0 0-16,0 0 16,-1 0-16,1 0 15,0-24-15,0 24 16,-25-25-16,-25 25 31,25 25-31,-25-25 16,0 0-16,25 24 0,-24-24 15,24 25-15,-25-25 0,25 25 0,-25-25 16,25 25-16,-25-25 0,25 25 0,0-1 16,-25-24-16,25 25 0,0 0 0,0 0 15,0 0-15,0-1 16,-24 1-16,24 0 0,0 0 0,0 0 15,0-1-15,24 1 16,-24 0-16,0 0 16,25-25-1,-25 25-15,-25-25 47,25-25-31,-24 25-16,-1 0 0,0 0 15,0-25-15,0 25 0</inkml:trace>
  <inkml:trace contextRef="#ctx0" brushRef="#br0" timeOffset="40784.299">11807 3473 0,'0'0'0,"-25"0"0,25-25 16,0 50 46,0-1-46,0 1-16,0 0 16,0 0-16,0 0 0,0-1 15,0 1-15,0 0 0,0 0 0,0 0 16,0 0-16,0-1 0,0 1 15,0 0-15,0 0 16,0 0-16</inkml:trace>
  <inkml:trace contextRef="#ctx0" brushRef="#br0" timeOffset="41072.132">11460 3473 0,'0'-25'0,"0"0"16,0 0-16,25 25 15,-25-25-15,24 1 0,1 24 16,-25-25-16,25 25 0,0-25 15,0 25-15,-1-25 0,1 25 0,25 0 16,-25-25-16,-1 25 0,1 0 0,25-24 16,-25 24-16,-1 0 0,26 0 0,-25 0 15,0 0-15,-1 0 0,1 24 16,0-24-16,-25 25 0</inkml:trace>
  <inkml:trace contextRef="#ctx0" brushRef="#br0" timeOffset="41488.125">12378 3597 0,'-25'0'16,"50"0"-16,-25 0 31,24 0-15,1 0 0,-25-25-16,25 25 15,0 0 1</inkml:trace>
  <inkml:trace contextRef="#ctx0" brushRef="#br0" timeOffset="41660.536">12278 3770 0,'25'0'31,"0"0"-31,0 0 16,0 0-16,-1 0 0,1-24 16</inkml:trace>
  <inkml:trace contextRef="#ctx0" brushRef="#br0" timeOffset="42243.716">12923 3249 0,'0'0'0,"0"-24"16,0 48 15,-25-24-31,25 25 0,0 0 16,0 0-16,0 0 0,0-1 15,0 1-15,0 0 0,0 0 0,0 0 16,0-1-16,0 1 0,0 25 0,0-25 16,0-1-16,0 1 0,0 0 0,0 0 15,0 0-15,0 0 0,0-1 16,-24-24-16,24 25 15,-25-25-15,25 25 0,-25-25 0,0 0 16,0 0 15,25-25-15,0 0-16,25 1 16,0-1-16,0 25 15,0 0 1,-1 25-16,1-1 15,-25 1-15,25-25 0,-25 25 16,0 0-16,25-25 0,-25 25 0,0-1 16,0 1-16,0 0 15,0 0-15,25-25 0,-25 25 16,0-1-16,24 1 16,1-25-16,-25 25 15,25-25-15,0 0 16</inkml:trace>
  <inkml:trace contextRef="#ctx0" brushRef="#br0" timeOffset="42488.575">13469 3547 0,'0'0'0,"0"-25"0,0 0 15,0 50 17,0 0-32,0 0 15,0 0-15,0-1 16,0 1-16,0 0 0,0 0 0,0 0 16,0 0-16,0-1 0,-25 1 15,25 0-15,0 0 16</inkml:trace>
  <inkml:trace contextRef="#ctx0" brushRef="#br0" timeOffset="42687.972">13271 3597 0,'0'0'0,"0"-25"0,-25 0 0,25 0 0,-25 25 15,25-25-15,-25 25 0,25-24 0,25 24 31,0 0-15,0 0-16,-1 0 0,1 0 16,0 0-16,0 0 0,24 0 15,-24 0-15,0 0 0,0 0 0,0 0 16</inkml:trace>
  <inkml:trace contextRef="#ctx0" brushRef="#br0" timeOffset="42891.856">13742 3820 0,'0'25'16,"0"0"-1,0-1-15,0 1 16,0 0-16,0 0 15,0 0-15</inkml:trace>
  <inkml:trace contextRef="#ctx0" brushRef="#br0" timeOffset="43123.446">14114 3894 0,'0'0'0,"0"-24"0,0 48 31,25-24-31,-25 25 16,0 0-16,0 0 15,0 0-15,0-1 16,-25-24-16,25 25 0</inkml:trace>
  <inkml:trace contextRef="#ctx0" brushRef="#br0" timeOffset="44778.002">14734 3473 0,'0'0'0,"0"-25"16,25 25-1,-25 25-15,0-1 16,0 1 0,0 0-16,0 0 0,0 0 15,0-1-15,0 1 0,0 0 16,-25 0-16,25 0 15,0 0-15,0-1 0,0 1 16,0 0-16</inkml:trace>
  <inkml:trace contextRef="#ctx0" brushRef="#br0" timeOffset="44989.881">14585 3448 0,'0'0'16,"-25"0"-16,25-25 0,0 0 15,0 0 1,25 25-16,-25-24 0,25 24 16,0 0-16,-25-25 0,25 25 0,-1-25 15,26 25-15,-25 0 0,0 0 0,24 0 16,-24 0-16</inkml:trace>
  <inkml:trace contextRef="#ctx0" brushRef="#br0" timeOffset="45357.989">15007 3746 0,'25'0'32,"-25"-25"-32,24 25 15,1 0 1,0 0-16,-25 25 16,25-25-1,-25 24-15,0 1 0,-25 0 16,25 0-1,-25 0-15,25-1 16,0 1-16,-25 0 16,50-25-1,-25 25 1,25-25-16,0 0 16,0 0-16,-1 0 15,1-25-15,0 25 0,0 0 0</inkml:trace>
  <inkml:trace contextRef="#ctx0" brushRef="#br0" timeOffset="46029.886">15453 3249 0,'0'0'0,"0"-24"16,0-1-16,25 25 15,0-25 1,0 25 0,0 0-16,-1 25 0,1 0 15,0-25-15,-25 24 0,25 1 16,-25 0-16,0 0 0,25 0 0,-25 24 15,0-24-15,0 0 0,0 0 0,0 24 16,0-24-16,0 0 0,0 0 0,-25-1 16,25 1-16,0 0 0,0 0 0,0 0 15,-25 0-15,25-1 0,0 1 0,0 0 16,0 0-16,0 0 0,0-1 16,0 1-16,25 0 0,-25 0 15,25-25-15,-25 25 0,24-25 16,1 0-16,-25 24 0,25-24 15,0 0-15,0 0 0,-1-24 16,1 24 0,-50 0 15,25 24-31,-24-24 16,-1 25-16,25 0 15,-25-25-15,25 25 0,-25-25 0,25 25 16,-25-25-16,25 24 0,0 1 0,-24 0 15,24 0-15,0 0 16,0-1-16,0 1 0,0 0 16,0 0-16,0 0 15,24-1-15,-24 1 16,25 0-16,-25 0 0,25-25 16,-25 25-16,0-1 15,25-24-15,-50 0 31,0 0-31,0 0 16,1 0-16,-26 0 0,25 0 0</inkml:trace>
  <inkml:trace contextRef="#ctx0" brushRef="#br0" timeOffset="52273.413">2406 7888 0,'0'-25'16,"0"0"0,0 0 15,0 50-16,0 0 1,0 0 0,0 0-16,0-1 0,0 1 0,0 0 15,0 0-15,0 0 0,0 0 0,-25-1 16,25 1-16,0 0 0,0 0 16,0 0-16,0-50 62,0 0-62,0 0 16,0 0-16,0 1 0,0-1 0,0 0 15,0 0-15,0 0 0,0 0 16,0 1-16,0-1 0,0 0 16,0 0-16,25 25 0,-25-25 15,25 25-15,0 0 16,-25 25-1,24 0-15,-24 0 16,25-25-16,-25 25 0,0-1 16,25-24-16,-25 25 0,0 0 15,0 0 1,0-50 31,25 25-47,-25-25 15,0 0-15,25 25 0,-25-24 16,0-1-16,0 0 0,24 25 0,-24-25 16,0 0-16,25 25 0,0 0 15,0 25 1,0 0 0,-25 0-16,25-25 0,-25 25 15,0-1-15,24 1 0,-24 0 0,25 0 16,-25 0-16,0 0 0,0-1 15,0 1 1,25-25-16</inkml:trace>
  <inkml:trace contextRef="#ctx0" brushRef="#br0" timeOffset="52650.206">3026 7913 0,'0'24'31,"0"1"-15,0 0 0,0 0-16,25-25 15,-25 25-15,0 0 16,25-25-16,0 0 15,-1 0-15,1-25 16,0 25-16,-25-25 16,25 25-16,-25-25 0,25 0 15,-25 0-15,0 1 16,0-1-16,0 0 0,-25 25 16,25-25-16,-25 25 0,25-25 15,-25 25-15,0 0 16,1 0-16,-1 25 15,0-25-15,0 25 0,0 0 16</inkml:trace>
  <inkml:trace contextRef="#ctx0" brushRef="#br0" timeOffset="53057.909">3324 7888 0,'0'25'31,"0"-1"-15,0 1-16,0 0 15,0 0-15,0 0 16,0-50 46,0 0-46,0 0-16,25 0 16,-25 1-16,0-1 0,24 25 15,-24-25-15,25 25 16,0 0-16,-25 25 15,25-25-15,-25 25 0,25-25 16,-25 24-16,24-24 0,-24 25 0,0 0 16,25-25-16,-25 25 0,0 0 15</inkml:trace>
  <inkml:trace contextRef="#ctx0" brushRef="#br0" timeOffset="54420.211">3721 7962 0,'25'-25'63,"-25"1"-48,0-1 1,0 0 0,-25 25-1,0 0 1,0 0-16,25 25 16,-25-25-16,25 25 0,-25-25 15,25 24-15,-24 1 0,24 0 16,0 0-16,24-25 15,-24 25-15,25-25 0,-25 25 16,25-25-16,0 0 0,0 0 16,0 0-16,371-125 1000</inkml:trace>
  <inkml:trace contextRef="#ctx0" brushRef="#br0" timeOffset="55519.998">3919 7937 0,'25'0'94,"-25"25"-94,0 0 15,25-25-15,-25 25 0,25-25 16,-1 0-16,-24 25 16,25-25-16,0 0 15,0 0-15,0 0 0,-1 0 16,1-25-16,0 25 16,0-25-16,0 0 15,-25 0-15,0 1 16,0-1-16,0 0 15,0 0-15,0 50 47,0 0-31,0 0-16,0-1 0,0 1 16,0 25-16,0-25 0,24 24 0,-24-24 15,0 25-15,0-1 0,25 1 16,-25-25-16,0 24 0,0-24 0,0 25 15,0-25-15,0 24 0,0-24 0,0 0 16,0 0-16,0-1 0,-25 1 16,25 0-16,-24-25 0,24 25 15,-25-25 1,0-25 0,0 0-16,25 0 0,-25 1 15,25-1-15,-24 0 0,24 0 0,0 0 16,0 1-16,0-26 0,0 25 15,0-24-15,0 24 0,24-25 0,1 25 16,0-24-16</inkml:trace>
  <inkml:trace contextRef="#ctx0" brushRef="#br0" timeOffset="57308.189">2530 8905 0,'0'-25'62,"0"50"17,0 0-64,0-1-15,0 1 0,0 0 16,0 0-16,0 25 0,0-26 0,0 1 15,0 0-15,25 0 0,-25 24 0,0-24 16,0 0-16,0 0 0,25 0 16,-25-1-16,24 1 0,1 0 15,0-25-15</inkml:trace>
  <inkml:trace contextRef="#ctx0" brushRef="#br0" timeOffset="58035.331">2580 9227 0,'0'-24'110,"24"24"-79,1 0-31,-25-25 15,25 25-15,0 0 0,0 0 16,0 0-16,-1 0 0,1 0 16,0 0-16,0 0 0,0 25 0,-1-25 15,-24 24-15,25-24 0,-25 25 0,25-25 16,-25 25-16,0 0 0,0 0 16,0-1-16,0 1 15,-25-25-15,25 25 0,-25-25 0,1 25 16,-1-25-16,0 25 0,0-25 15,0 0-15,1 0 16,-1 0-16</inkml:trace>
  <inkml:trace contextRef="#ctx0" brushRef="#br0" timeOffset="58453.091">3423 9203 0,'-25'0'0,"0"0"16,1 0-16,24 24 0,-25-24 16,0 0-16,0 0 0,25 25 0,-25-25 15,1 0-15,24 25 0,-25-25 0,25 25 16,-25-25-16,25 25 0,0-1 15,0 1 1,25-25 0,0 0-1,-1 0-15,-24-25 16,25 25-16,0 0 0,-25-24 16,25 24-16,0-25 15,-25 0 1,24 25-16,1 0 31,-25 25-31,25 0 16,-25-1-16,25-24 15,-25 25-15,0 0 16,25-25-16</inkml:trace>
  <inkml:trace contextRef="#ctx0" brushRef="#br0" timeOffset="59598.001">3671 9203 0,'-25'24'0,"25"1"16,0 0-1,174-50 985</inkml:trace>
  <inkml:trace contextRef="#ctx0" brushRef="#br0" timeOffset="60311.101">3646 9227 0,'0'25'47,"0"0"-47,0 0 16,0 0-16,0-1 15,0 1-15,0 0 16,0 0 0,0-50 30,0 0-30,25 0 0,-25 1-16,25 24 0,-25-25 15,25 0-15,0 0 16,-1 25-16,-24-25 0,25 25 16,0 0-16,0 0 15,0 25 1,-1-25-16,-24 25 0,25-25 15,-25 25-15,0 0 0,25-1 16,-25 1-16,0 0 16,25-25-16,-25 25 0,0 0 15</inkml:trace>
  <inkml:trace contextRef="#ctx0" brushRef="#br0" timeOffset="60573.48">4167 9054 0,'0'0'0,"0"-25"16,0 50 15,0 0-31,0-1 15,0 1-15,0 0 0,0 0 16,0 0-16,25-1 0,-25 1 0,0 0 16,0 0-16,0 0 0,0-1 15,0 1-15,0 0 16</inkml:trace>
  <inkml:trace contextRef="#ctx0" brushRef="#br0" timeOffset="60826.336">4440 9178 0,'0'0'0,"-25"0"16,0 0 0,25 25-16,-24-25 0,24 24 0,-25-24 15,0 25-15,0 0 0,25 0 16,-25-25-16,25 25 0,0-1 0,-24-24 15,24 25-15,0 0 16,0 0-16,24 0 0,1-1 16,0-24-16,-25 25 15,25-25-15,0 0 0,-1 0 0,1 0 16,0 0-16,0 0 0,0 0 0</inkml:trace>
  <inkml:trace contextRef="#ctx0" brushRef="#br0" timeOffset="62225.369">2704 10195 0,'0'25'62,"0"-1"-46,0 1-16,0 0 0,0 0 16,0 0-16,0-1 0,0 1 0,0 0 15,0 0-15,0 0 0,-25-1 0,25 1 16,0 0-16,0 0 0,0 0 0,-25-1 16,25 1-16,0 0 0,0 0 15</inkml:trace>
  <inkml:trace contextRef="#ctx0" brushRef="#br0" timeOffset="62589.977">2977 10418 0,'0'25'31,"0"0"-31,-25-25 15,25 24-15,0 1 0,0 0 16,-25 0-16,25 0 16,0-1-1,25-24-15,-25 25 16,25-25-16,-1 0 16,1 0-16,-25-25 0,25 25 15,0-24-15,0 24 0,-25-25 16,24 0-16,-24 0 15,25 0-15,-25 1 0,0-1 16,-25 0-16,1 0 16,-1 25-16,0 0 15,0 0-15,0 0 16,1 0-16,-1 0 16,0 0-16</inkml:trace>
  <inkml:trace contextRef="#ctx0" brushRef="#br0" timeOffset="63046.715">3572 10443 0,'0'0'16,"-25"0"-1,25-25-15,-25 25 16,0 0 0,25 25-16,-24-25 0,-1 25 15,25-1-15,-25-24 0,25 25 16,0 0-16,-25-25 0,25 25 0,0 0 16,0-1-16,0 1 15,25-25 1,-25 25-16,25-25 15,-25-25-15,25 25 16,-25-25-16,24 25 16,1-24-16,0-1 15,-25 0-15,25 25 16,-25-25-16,0 0 0,25 1 16,-25 48 30,24-24-46,-24 25 0,0 0 16,25-25-16,-25 25 0,0 0 16,25-25-16,-25 24 15</inkml:trace>
  <inkml:trace contextRef="#ctx0" brushRef="#br0" timeOffset="63437.996">3944 10393 0,'0'0'0,"0"25"16,0 0 0,0 0-16,-25-25 15,25 24-15,0 1 0,0 0 0,0 0 16,25-25 31,-25-25-32,0 0 1,25 25-16,-25-25 0,0 1 16,25-1-16,-1 0 0,-24 0 15,25 25-15,-25-25 0,25 1 16,0 24-16,0 0 15,-1 24-15,-24 1 16,25 0-16,-25 0 16,25 0-16,-25-1 0,0 1 0,25 0 0,-25 0 15,0 24-15,0-24 0,0 0 16</inkml:trace>
  <inkml:trace contextRef="#ctx0" brushRef="#br0" timeOffset="65414.869">2555 11534 0,'0'-25'0,"0"50"47,0 0-32,25-25-15,-25 25 0,0 0 16,24-25-16,-24 24 0,0 1 15,0 0-15,0 0 0,0 0 16,0-1-16,0 1 16,25-25 31,-25-25-47,0 1 15,25 24-15,-25-25 0,0 0 0,25 0 16,-25 0-16,25 1 0,0-1 15,-1 0-15,-24 0 0,25 25 0,-25-25 16,25 25-16,0 0 0,-25-24 0,25 24 16,-1 0-16</inkml:trace>
  <inkml:trace contextRef="#ctx0" brushRef="#br0" timeOffset="65602.527">3125 11559 0,'0'25'0,"0"0"16,0-1 0,0 1-16,0 0 15,0 0-15,0 0 16,0-1-16,0 1 16,0 0-1</inkml:trace>
  <inkml:trace contextRef="#ctx0" brushRef="#br0" timeOffset="65784.287">3076 11460 0,'0'-25'16,"-25"25"-16,50 0 31,0 0-15</inkml:trace>
  <inkml:trace contextRef="#ctx0" brushRef="#br0" timeOffset="66050.136">3398 11584 0,'0'0'0,"25"0"0,-25 25 16,0-1-16,25 1 16,-25 0-16,0 0 15,25-25-15,-25 25 16,24-1-16,1-24 16,0 0 15,-25-24-16,0-1-15,0 0 16,0 0-16,25 25 0,-25-25 16,0 1-16,25-1 0,-1 0 15</inkml:trace>
  <inkml:trace contextRef="#ctx0" brushRef="#br0" timeOffset="66514.384">3894 11658 0,'25'0'0,"0"-25"31,0 25-31,-25-24 16,25-1-16,-25 0 15,0 0-15,-25 25 31,0 25-15,0-25 0,25 25-16,-25 0 0,25-1 15,0 1-15,0 0 0,0 0 16,0 0-16,25-1 16,0 1-16,0-25 15,0 0-15,-1 0 16,1 0-16,0 0 0,0 0 0,0-25 15,-1 25-15,1 0 0,-25-24 0,25 24 16,0-25-16,-25 0 0,25 25 0,-25-25 16,0 0-16,0 1 0,0-1 15,24 0-15,-24 0 0,0 0 16,0 50 15,0 0-31,0 0 16,0 0-16,0-1 0,0 1 0,0 0 15,0 25-15,0-26 0,0 26 0</inkml:trace>
  <inkml:trace contextRef="#ctx0" brushRef="#br0" timeOffset="67366.997">3101 12626 0,'0'0'0,"0"-25"15,0 0 1,-25 25-16,0 0 15,0 0 1,0 0-16,1 0 16,24 25-16,-25-25 0,0 0 15,25 25-15,0-1 16,0 1 0,0 0-16,25-25 0,-25 25 15,25-25-15,-1 25 0,1-25 16,0 24-16,0 1 0,0 0 15,-1-25-15,-24 25 0,25-25 0,-25 25 16,0-1 0,-25-24-1,1 25-15,-1-25 0,0 25 16,0-25-16,0 0 0,1 0 0,-1 0 16,0 0-16,0 0 0,0 0 15,1 0 1,24-25-16</inkml:trace>
  <inkml:trace contextRef="#ctx0" brushRef="#br0" timeOffset="67606.375">3324 12452 0,'0'0'0,"0"25"31,25 0-15,-25-1-16,0 1 15,24 0-15,-24 0 0,0 24 0,25-24 16,-25 0-16,0 0 0,0 0 0,25 24 16,-25-24-16,0 0 0,0 0 0,0-1 15,25 1-15</inkml:trace>
  <inkml:trace contextRef="#ctx0" brushRef="#br0" timeOffset="67910.674">3373 12725 0,'0'0'0,"25"0"0,0 0 15,0 0 1,0 0-16,-1 0 0,-24 25 0,25-25 15,0 24-15,0-24 0,0 25 0,-1 0 16,1 0-16,-25 0 16,25-25-16,-25 24 15,0 1-15,0-50 32,0 1-17,0-1 1,0 0-16,0 0 15,0 0-15,0 1 0,0-1 0,0 0 16,25 0-16,-25 0 0,25 1 16</inkml:trace>
  <inkml:trace contextRef="#ctx0" brushRef="#br0" timeOffset="68429.803">3994 12799 0,'0'-25'16,"24"25"15,-24-24-15,25 24-16,-25-25 16,25 25-1,-25-25-15,0 0 0,-25 0 16,0 25-1,25 25 1,-24-25-16,-1 25 16,0 0-16,25 0 15,-25-25-15,25 24 0,0 1 16,0 0-16,0 0 16,0 0-1,25-25-15,0 24 0,0-24 16,-1 0-16,1 0 15,0-24-15,0 24 0,0 0 16,-1-25-16,1 25 0,0-25 0,0 0 16,0 25-16,-25-25 0,24 1 15,-24-1-15,0 0 0,0 0 16,-24 25 0,-1 0-1,0 25 1,25 0-16,-25-25 0,25 25 15,0-1-15,0 1 16,0 0-16,0 0 16,0 0-16,0-1 15,25-24-15</inkml:trace>
  <inkml:trace contextRef="#ctx0" brushRef="#br0" timeOffset="69788.271">4415 12675 0,'-25'0'0,"25"25"31,0 0-31,0 0 16,0-1-1,0 1-15,0 0 16,0 0-1,25-25-15,-25-25 32,25 0-17,-25 0-15,25 1 16,-25-1-16,0 0 0,0 0 0,25 25 16,-25-25-16,0 1 15,24 24-15,1 0 16,-25 24-1,0 1-15,25-25 0,-25 25 16,0 0-16,0 0 0,0-1 16,-347-2752 984</inkml:trace>
  <inkml:trace contextRef="#ctx0" brushRef="#br0" timeOffset="71360.114">4514 12824 0,'-24'0'0,"24"25"16,0 0-16,0-1 15,0 1 1,0 0-1,0 0-15,-25-25 16,25 25-16,0-1 16,0-48 15,0-1-15,0 0-16,0 0 15,0 0-15,0 1 0,0-1 16,0 0-16,0 0 0,0 0 15,0 1-15,25-1 0,-25 0 16,24 25-16,1 0 16,-25 25-1,25-25-15,-25 25 0,25-25 16,-25 24-16,25 1 16,-25 0-16,0 0 15,0 0-15,0-1 16,0 1-1,0-50 32,0 1-47,24-1 16,-24 0-16,0 0 16,25 0-16,-25 1 0,25 24 15,-25-25-15,25 25 0,-25-25 16,25 25-16,-1 0 0,1 0 15,-25 25-15,25-25 0,-25 25 16,0-1-16,25-24 0,-25 25 0,25 0 16,-25 0-16,25-25 0,-25 25 15,24-1-15,-24 1 16,25-25-16,-25 25 0,0 0 16</inkml:trace>
  <inkml:trace contextRef="#ctx0" brushRef="#br0" timeOffset="72259.988">6400 7069 0,'0'-24'0,"-25"24"47,25 24-32,0 1 1,0 0 0,25-25-16,-25 25 0,0 0 0,0-1 15,0 1-15,0 0 16,0 0-16,0 0 15</inkml:trace>
  <inkml:trace contextRef="#ctx0" brushRef="#br0" timeOffset="72469.38">6102 7020 0,'0'0'0,"0"-25"0,0 0 0,0 0 16,0 1-16,0-1 16,25 25-16,-25-25 0,25 25 15,-1 0-15,-24-25 0,25 25 0,0 0 16,0 0-16,24 0 0,-24 0 0,0 0 16,0 0-16,24 0 0,-24 0 0</inkml:trace>
  <inkml:trace contextRef="#ctx0" brushRef="#br0" timeOffset="72672.263">6772 7119 0,'-25'25'0,"25"0"16,0-1-1,0 1 1,0 0-16,0 0 16,0 0-16</inkml:trace>
  <inkml:trace contextRef="#ctx0" brushRef="#br0" timeOffset="73350.891">8260 6945 0,'25'-24'0,"-25"-1"15,25 25 1,-25 25 15,0-1-31,24 1 16,-24 0-16,0 0 0,0 0 15,0-1-15,0 1 0,0 0 16,0 0-16,0 0 16,0-1-16,0 1 15,-24-25-15</inkml:trace>
  <inkml:trace contextRef="#ctx0" brushRef="#br0" timeOffset="73579.917">8161 6846 0,'0'0'0,"0"-25"15,25 25 1,-1 0 0,1 0-16,0-25 15,0 25-15,0 0 0,-1 0 0,1 0 16,0 0-16,0 0 0,0 0 0,-1 0 16</inkml:trace>
  <inkml:trace contextRef="#ctx0" brushRef="#br0" timeOffset="74798.843">8706 7045 0,'0'-25'16,"-2852"1067"1015</inkml:trace>
  <inkml:trace contextRef="#ctx0" brushRef="#br0" timeOffset="76210.342">6052 7962 0,'0'0'0,"0"-25"16,0 1 15,0-1-15,25 25-16,0 0 15,0 0-15,-25-25 0,25 25 16,-1 0-16,1 0 0,0 0 0,0 0 16,0 0-16,-1 0 0,1 0 0,0 0 15,0 0-15,0 0 0,-1 0 0,1 0 16,-25 25-16,25-25 0,-25 25 15,0-1-15,0 1 16,0 0-16,0 0 16,-25 0-16,0-25 0,1 25 0,24-1 15,-25-24-15,0 25 0,0-25 16,0 25-16,1-25 0,-1 0 0,0 25 16,0-25-16,0 0 0,25 25 15,-24-25-15,48 0 31,1 0-15,0 0-16,0 0 0,0 0 16,-1 0-16,1 0 0,25 0 0,-25 24 15,-1-24-15,1 0 0,0 0 0,0 0 16,-25 25-16,25-25 0,-1 25 16,-24 0-16,25-25 0,-25 25 15,0-1-15,-25 1 16,25 0-16,-24-25 15,-1 0-15,25 25 0,-25-25 0,0 0 16,0 0-16,1 25 0,-1-25 0,0 0 16,0 0-16,0 0 0,1 0 0,-1 0 15,-25 0-15,25 0 0,1 0 0,-1 0 16,0-25-16,0 25 0,25-25 16</inkml:trace>
  <inkml:trace contextRef="#ctx0" brushRef="#br0" timeOffset="77137.972">8210 7962 0,'0'-25'0,"0"1"32,-24 24-32,24-25 31,24 25-15,-24-25-1,25 25-15,0 0 16,0 0-16,0 0 15,-1 0-15,1 0 16,0 0 0,-25 25-16,25-25 0,-25 25 15,25-25-15,-25 24 0,0 1 16,24-25-16,-24 25 0,0 0 0,0 0 16,0 0-16,0-1 15,-24 1-15,24 0 16,-25 0-16,25 0 0,-25-25 15,0 24-15,0 1 16,1-25-16,24 25 0,-25-25 16,0 25-16,0 0 15,0-25 1,25 24 0,25-24 30,0 0-30,0 0-16,0 0 0,-1 0 16,1 0-16,0 0 0,25 0 0,-26 0 15,1 0-15,0 0 0,0 0 0,0 0 16,-1 0-16,1-24 0,0 24 16,0 0-16,0 0 15,-50 0 16</inkml:trace>
  <inkml:trace contextRef="#ctx0" brushRef="#br0" timeOffset="78370.609">6251 9128 0,'0'0'15,"0"-25"-15,0 1 47,25 24-47,-1 0 16,1 0-16,-25-25 0,25 25 15,0 0-15,0 0 0,-1 0 0,1 0 16,0 0-16,0 25 16,0-25-16,-25 24 15,0 1 1,0 0-16,-25-25 16,25 25-16,-25-25 0,25 25 0,-25-25 15,0 24-15,1-24 16,-1 25-16,0-25 0,25 25 15,-25-25-15,0 0 0,25 25 0,-24 0 32,48-25-17,1 0 1,0 24-16,0-24 16,0 0-16,-1 0 0,1 25 15,0-25-15,0 0 0,-25 25 16,25-25-16,-1 0 15,-24 25-15,0 0 16,-24-25 0,24 24-16,-25 1 0,0 0 15,0-25-15,25 25 16,-25-25-16,1 0 0,24 25 0,-25-25 16,0 0-16,0 0 0,25 24 0,-25-24 15,1 0-15,-1 0 0,25 25 16</inkml:trace>
  <inkml:trace contextRef="#ctx0" brushRef="#br0" timeOffset="79982.415">6003 10641 0,'0'0'0,"25"0"0</inkml:trace>
  <inkml:trace contextRef="#ctx0" brushRef="#br0" timeOffset="81014.339">8533 8930 0,'-25'0'0,"25"24"31,-25-24-31,0 25 16,25 0-16,-24-25 16,24 25-16,-25 0 0,0 0 15,25-1-15,-25 1 0,0 0 0,25 0 16,-24 0-16,24-1 0,-25 1 0,25 0 16,0 0-16,-25-25 0,25 25 0,0-1 15,0 1-15,0 0 0,0 0 16,0 0-16,25-1 0,0 1 15,-1 0-15,1-25 16,0 0-16,0 0 0,0 0 0,24 0 16,-24 0-16,0-25 15,0 25-15,-1 0 0,-24-25 16,25 25-16,-25-24 0,0-1 16,0 0-16,-25 0 15,1 0-15,-1 25 0,-25-24 16,25 24-16,1 0 0,-26 0 0,25 0 15,0 0-15,-24 0 0,24 0 0</inkml:trace>
  <inkml:trace contextRef="#ctx0" brushRef="#br0" timeOffset="81799.889">6226 10443 0,'0'0'0,"-25"0"0,50 0 47,-25-25-31,25 25-16,0 0 16,-1 0-16,1 0 0,0 0 0,0 0 15,0 0-15,-1 25 16,1-25-16,-25 25 0,25-1 15,-25 1-15,0 0 0,0 0 16,0 0-16,0-1 0,-25 1 0,25 0 16,-25 0-16,1-25 0,-1 25 0,25-1 15,-25 1-15,0-25 0,0 25 0,1-25 16,-1 25-16,0-25 16,0 25-16,0-25 0,25 24 15,25-24 16,0 0-31,0 0 16,24 0-16,-24 0 0,25 0 16,-25 0-16,24-24 0,1 24 0,24 0 15</inkml:trace>
  <inkml:trace contextRef="#ctx0" brushRef="#br0" timeOffset="82574.142">8533 10368 0,'25'0'15,"-25"25"48,0 0-48,0 0-15,0 0 0,0-1 16,0 26-16,0-25 0,-25 0 0,25-1 16,0 1-16,0 25 0,-25-25 0,25-1 15,0 1-15,0 0 0,-25 0 16,25 0-16,0-1 0</inkml:trace>
  <inkml:trace contextRef="#ctx0" brushRef="#br0" timeOffset="83566.351">6325 11509 0,'0'0'0,"0"-24"31,25 24 1,-25-25-32,25 25 15,0 0-15,-1 0 0,1 0 16,0 0-16,0 0 0,0 0 15,-1 0-15,-24 25 16,25-25-16,-25 24 0,0 1 0,0 0 16,0 0-16,0 0 0,-25-25 15,25 24-15,-24 1 0,24 0 16,-25 0-16,0-25 0,0 25 0,0-1 16,1 1-16,-1-25 0,0 25 15,0 0-15,25 0 16,25-1 15,0-24-31,0 0 16,-1 0-16,1 0 0,0 0 0,0 0 15,24 0-15,-24 0 0,25 0 0,-1 0 16</inkml:trace>
  <inkml:trace contextRef="#ctx0" brushRef="#br0" timeOffset="84986.308">8558 11683 0,'0'-25'0,"0"0"16,24 25 31,1 0-32,0 0-15,-25 25 16,25-25-16,-25 25 15,0 0-15,0 0 0,-25-1 16,0 1-16,0 0 0,25 0 16,-24-25-16,-1 25 0,0-1 0,0 1 15,0-25-15,1 25 0,24 0 16,-25-25-16,25 25 16,-25-25-16,25 24 15,25-24 1,-1241 373 984</inkml:trace>
  <inkml:trace contextRef="#ctx0" brushRef="#br0" timeOffset="86055.018">8260 11633 0,'0'-24'15,"25"24"16,0 0-31,-1 0 16,1 0-16,0 0 0,0 0 16,0 0-16,-1 0 0,1 0 0,0 0 15,0 0-15,0 0 0,-1 0 0,1 0 16,0 24-16,0-24 0,-25 25 0,25-25 16,-25 25-16,0 0 0,0 0 15,0-1-15,0 1 0,0 0 16,0 0-16,-25-25 0,0 25 0,25-1 15,-25 1-15,0 0 0,1-25 0,-1 25 16,0 0-16,0-1 0,0-24 16,1 0-16,-1 25 15,0-25-15,50 0 32,0 0-17,-1 0-15,1 0 0,0 0 0,0 0 16,24 0-16,1 0 0,-25 0 0,24 0 15,-24 0-15,25 0 0,-1 0 0,-24 0 16,25 0-16,-25 0 0,-1 0 0,26 0 16,-25 0-16,0 0 0,0 0 15</inkml:trace>
  <inkml:trace contextRef="#ctx0" brushRef="#br0" timeOffset="87825.935">6325 12427 0,'0'0'0,"0"-25"16,0 1-1,25 24-15,-25-25 16,25 25-16,-25-25 15,25 25-15,-1 0 16,-24 25-16,25-25 16,0 25-16,-25-1 0,25 1 15,-25 0-15,0 0 0,25 0 16,-25-1-16,0 1 0,0 0 16,0 25-16,0-26 0,-25 1 0,25 0 0,-25 0 15,25 0-15,-25-1 16,0-24-16,25 25 0,-24 0 0,-1-25 15,0 25-15,0-25 0,0 25 16,1-25-16,-1 0 16,0-25-16,0 25 15,25-25-15,0 0 16,0 0-16,0 1 16,0-1-16,0 0 0,0 0 0,25 25 0,-25-25 15,0 1-15,25 24 0,-25-25 0,25 25 16,-25-25-16,24 25 0,1 0 15,-25 25-15,25-25 0,0 0 16,0 25-16,-25-1 0,24-24 0,1 25 16,-25 0-16,25 0 0,0 0 0,0-1 15,-1 1-15,-24 0 0,25 0 0,0 0 16,0-1-16,0 1 0</inkml:trace>
  <inkml:trace contextRef="#ctx0" brushRef="#br0" timeOffset="88490.416">8508 12427 0,'0'-25'15,"0"50"17,0 0-32,0 0 15,0 0-15,0-1 0,0 1 0,-25 25 16,25-1-16,0-24 0,0 25 0,-25-1 16,25-24-16,0 25 0,0-25 0,-24-1 15,24 26-15,0-25 0,0 0 0,0-1 16,0 1-16</inkml:trace>
  <inkml:trace contextRef="#ctx0" brushRef="#br0" timeOffset="90803.719">5283 7565 0,'0'0'0,"0"-24"16,25 24 31,0 0-47,0 0 15,0-25-15,-1 25 0,1 0 0,25 0 16,-25 0-16,24 0 0,-24 0 0,25 0 16,-26 0-16,1 0 0,0 0 0,0 0 15,0 0-15</inkml:trace>
  <inkml:trace contextRef="#ctx0" brushRef="#br0" timeOffset="91795.599">5035 7615 0,'0'25'62,"0"0"-46,0-1-16,0 1 16,0 0-16,0 0 15,0 0-15,0-1 16,0 1-16,0 0 0,0 0 0,0 0 16,0-1-16,0 1 0,0 0 0,0 0 15,0 0-15,0 0 0,0-1 0,0 1 16,0 0-16,0 0 0,0 0 0,0-1 15,0 1-15,0 0 0,0 0 0,0 0 16,0-1-16,0 1 0,0 0 16,0 0-16,0 0 0,0-1 0,25 1 15,-25 0-15,0 25 0,0-26 16,0 1-16,0 0 0,0 25 0,0-26 16,0 1-16,0 25 0,0-25 0,0 24 15,0-24-15,0 25 0,0-26 0,0 26 16,25-25-16,-25 25 0,0-26 0,0 1 15,0 25-15,25-25 0,-25 24 0,0-24 16,0 0-16,0 24 0,0 1 0,0-25 16,0 24-16,0-24 0,0 25 0,0-1 15,0-24-15,0 25 0,0-1 0,0-24 16,0 25-16,0-25 0,0 24 16,0 1-16,0-25 0,0 24 0,0-24 15,0 0-15,0 25 0,0-26 0,0 26 16,0-25-16,0 24 0,0-24 0,0 25 15,0-1-15,0-24 0,0 25 0,0-1 16,0-24-16,0 25 0,0-25 0,0 24 16,0 1-16,0-25 0,0 24 0,0 1 15,0-25-15,0 24 0,0 1 0,0-1 16,0 1-16,0 0 0,0-1 0,0-24 16,0 25-16,0-1 0,-25 1 0,25 0 15,0-26-15,0 26 0,0 0 0,0-26 16,0 26-16,0 0 0,0-1 0,0-24 15,0 25-15,0-1 0,0-24 16,0 25-16,0-1 0,0 1 0,0-25 16,0 24-16,0 1 0,0-1 0,0-24 15,0 25-15,0 0 0,0-26 0,0 26 16,0-25-16,0 24 0,0-24 0,0 25 16,0-25-16,0-1 0,0 26 0,0-25 15,0 24-15,0-24 0,0 0 0,-25 25 16,25-26-16,0 26 0,0-25 0,0 24 15,0-24-15,0 25 0,-25-25 0,25-1 16,0 26-16,0-25 0,0 0 0,0-1 16,0 1-16,0 0 0,0 0 15,0 25-15,0-26 0,0 1 0,0 0 16,0 0-16,0 0 0,0-1 0,25 1 16,-25 0-16,0 0 0,0 0 15,25-1-15,-25 1 0,25 0 16,0 0-16,-1-25 0,1 0 15,-25 25-15,50-25 0,-25 0 0,-1 0 16,26 0-16,0 0 0,-1 0 0,1 0 16,24 0-16,1 0 0,-1 0 0</inkml:trace>
  <inkml:trace contextRef="#ctx0" brushRef="#br0" timeOffset="93452.885">8682 7665 0,'0'-25'31,"24"25"-16,1 0 1,0 0-16,0 0 0,0 0 16,-1 25-16,1-25 0,0 0 0,0 0 15,0 0-15,-1 0 0,26 0 0,-25 0 16,0 0-16,0 0 0,24 0 0,-24 0 16,0 24-16,0-24 0,-1 0 0,26 0 15,-25 0-15,0 0 0,-1 0 0,1 0 16,0 0-16,0 0 0,0 0 15,-1 0-15,1 0 16,-25 25 15,0 0-15,0 0-16,0 0 16,0-1-16,0 1 0,0 0 15,0 0-15,0 0 0,0 24 0,0-24 16,0 25-16,0-25 0,0 24 0,0 1 15,0-1-15,0-24 0,0 25 0,0-1 16,25 1-16,-25-25 0,0 24 0,0 1 16,0-25-16,0 24 0,0 1 0,0 0 15,0-1-15,25 1 0,-25-1 0,0 1 16,0 0-16,0-26 0,0 26 0,0 0 16,0-1-16,0 1 0,0 0 0,0-1 15,-25 1-15,25-1 0,0-24 16,0 25-16,0-1 0,0 1 0,0 24 15,0-24-15,0 0 0,0-1 0,0 1 16,0-1-16,0 1 0,0 0 0,25-1 16,-25 1-16,0 0 0,25-1 0,-25 1 15,0-1-15,0 1 0,24 0 0,-24-1 16,0 1-16,25 24 0,-25-24 0,0-1 16,25 1-16,-25 0 0,0-1 0,25 1 15,-25-1-15,0-24 0,25 25 0,-25-1 16,0 1-16,0 0 0,0-1 15,0-24-15,0 25 0,0-1 0,0 1 0,0 0 16,0-26-16,0 26 0,0 0 16,0-26-16,0 26 0,0-25 0,0 0 15,0 24-15,0-24 0,-25 0 0,25 24 16,0-24-16,0 0 0,0 25 0,0-26 16,0 1-16,-25 25 0,25-25 0,0-1 15,0 26-15,0-25 0,0 24 0,0-24 16,0 25-16,0-25 0,0 0 0,0 24 15,0-24-15,0 0 0,0 0 0,0 24 16,0-24-16,0 0 0,0 0 0,0-1 16,0 26-16,0-25 0,0 0 0,0-1 15,0 1-15,0 0 0,0 0 0,0 24 16,0-24-16,0 0 16,0 0-16,-25 0 0,25-1 0,0 1 15,0 0-15,0 0 0,0 0 0,0-1 16,0 1-16,0 0 0,0 0 15,0 0-15,0-1 0,0 1 16,0 0-16,0 0 16,0 0-16,-25-25 0,25 25 0,0-1 15,-24 1-15,24 0 16,0 0 0,-25-25-16,25 25 0,0-1 15,-25 1-15,25 0 0,-25-25 16,25 25-16,-25-25 0,25 25 0,-24-1 15,-1 1-15,0 0 16,0-25-16,0 0 0,1 0 16,-1 0-16,0 0 0,0 0 0,0 0 15,1 0-15,-1 0 0,0 0 0,0 0 16,0 0-16,1-25 0,-1 25 0</inkml:trace>
  <inkml:trace contextRef="#ctx0" brushRef="#br0" timeOffset="98126.027">12129 7863 0,'0'-25'0,"-24"0"16,-1 25-1,0-24 1,0 24 0,0 0-16,1 0 0,-1 0 15,0 0-15,0 24 0,0-24 16,1 25-16,-1-25 0,25 25 16,-25-25-16,0 25 0,25 0 0,-25-1 15,25 1-15,0 0 0,0 0 16,0 0-16,25 0 15,0-25-15,-25 24 16,25-24-16,0 0 0,-1 0 0,1 0 16,0-24-16,0 24 0,0-25 0,-1 25 15,1-25-15,0 25 0,-25-25 16,25 0-16,0 0 0,-25 1 0,24-1 16,-24-25-16,0 25 0,0 1 15,0-1-15,0 0 0,0 0 0,0 0 16,0-24-16,0 24 0,-24 0 0,24 0 15,0 1-15,-25 24 0,25-25 0,0 0 16,0 50 0,0 0-1,0-1-15,0 1 0,0 0 0,0 0 16,0 24-16,0-24 0,0 25 0,25-25 16,-25 24-16,0-24 0,0 25 0,0-26 15,0 26-15,24-25 0,-24 0 16,0 0-16,0-1 0,0 1 0,25 0 15</inkml:trace>
  <inkml:trace contextRef="#ctx0" brushRef="#br0" timeOffset="98321.439">12402 8012 0,'0'25'47,"0"0"-32,0-1-15,0 1 0,0 0 16,0 0-16</inkml:trace>
  <inkml:trace contextRef="#ctx0" brushRef="#br0" timeOffset="98769.549">12154 8558 0,'0'24'47,"0"1"-31,0 0-16,0 0 15,0 0-15,-25-1 0,25 1 16,0 0-16,0 0 0,0 0 0,0-1 15,25 1-15,-25 0 16</inkml:trace>
  <inkml:trace contextRef="#ctx0" brushRef="#br0" timeOffset="98978.381">12204 9252 0,'0'0'0,"0"25"0,0 0 16,0 0-16,0-1 16,0 1-16,0 0 15,0 0-15,0 0 16,0-1-16,0 1 0,0 0 16,0 0-16,0 0 0,0-1 15,0 1-15</inkml:trace>
  <inkml:trace contextRef="#ctx0" brushRef="#br0" timeOffset="101253.369">12576 12700 0,'0'0'0,"0"-25"16,0 0-1,-25 25-15,25-24 0,0-1 16,-25 25-1,1 0 1,-1 25-16,0-1 16,0 1-16,0 0 0,1 0 15,-1 0-15,25-1 0,-25 1 0,0 0 16,25 0-16,-25 0 0,25-1 0,0 1 16,-24 0-16,24 0 0,0 0 15,24-1-15,1-24 16,-25 25-16,25-25 0,0 0 0,0-25 15,-1 25-15,1-24 16,0 24-16,0-25 0,0 25 0,-1-25 16,-24 0-16,25 0 0,0 1 0,-25-1 15,25 0-15,-25 0 0,25 0 0,-25-24 16,0 24-16,0-25 0,0 26 0,0-26 16,0 25-16,0-24 0,-25 24 0,25 0 15,0-25-15,-25 26 0,25-1 0,0 0 16,-25 0-16,25 0 0,0 1 15,0 48 1,0 1 0,0 0-16,0 0 0,0 0 15,0-1-15,0 26 0,0-25 0,25 24 16,-25-24-16,0 25 0,0-25 0,0 24 16,0-24-16,0 25 0,0-26 0,0 26 15,0-25-15,0 24 0,0-24 0,0 0 16,0 0-16,0 0 0,0-1 0,0 1 15</inkml:trace>
  <inkml:trace contextRef="#ctx0" brushRef="#br0" timeOffset="101507.755">12923 12502 0,'0'0'0,"0"-25"0,0 0 15,0 50 1,0 0-16,-25-1 16,25 1-16,0 0 0,0 25 0,0-26 15,0 1-15,0 25 0,0-25 0,0-1 16,0 26-16,0-25 0,0 0 15,0-1-15,0 1 0</inkml:trace>
  <inkml:trace contextRef="#ctx0" brushRef="#br0" timeOffset="101880.104">13221 12700 0,'0'0'0,"-25"0"15,0 25 1,25 0-16,-25-1 0,25 1 16,0 0-16,0 0 0,-24 0 15,24-1-15,0 1 16,24-25-16,1 25 15,0-25 1,0 0 0,-25-25-16,25 25 0,-25-25 15,25 25-15,-25-24 0,24-1 16,-24 0-16,-24 25 31,-1 0-31,0 25 16,0 0-16,0-25 0,0 24 15,1-24-15</inkml:trace>
  <inkml:trace contextRef="#ctx0" brushRef="#br0" timeOffset="103304.286">14039 7020 0,'0'0'0,"0"-25"16,-24 25-16,24 25 47,-25 0-32,25-1-15,0 1 0,0 0 16,0 0-16,0 0 0,0-1 15,0 1-15,0 0 0,0 0 0,0 0 16,0-1-16,0 1 0,0 0 16,-25-25-16,25 25 15</inkml:trace>
  <inkml:trace contextRef="#ctx0" brushRef="#br0" timeOffset="103572.132">13791 6970 0,'0'-25'0,"0"1"16,0-1-1,0 0 16,25 25-31,0 0 0,-25-25 16,25 25-16,0 0 0,-1 0 16,1-25-16,0 25 0,0 0 0,0 0 15,-1 0-15,1 0 0,0 0 0,0 0 16,0 0-16,-1 0 0</inkml:trace>
  <inkml:trace contextRef="#ctx0" brushRef="#br0" timeOffset="103839.96">14436 7342 0,'-24'0'15,"-1"0"1,25 25 0,0 0-16,-25-25 0,25 25 15,0-1-15,-25-24 0,25 25 16,0 0-16,0 0 16,0 0-16,0-1 0</inkml:trace>
  <inkml:trace contextRef="#ctx0" brushRef="#br0" timeOffset="104215.937">16197 6921 0,'-24'0'15,"48"0"-15,-48-25 0,24 0 16,-25 25-16,25 25 15,-25-25-15,25 25 16,0-1-16,-25-24 0,25 25 16,0 0-16,0 0 0,0 0 0,0-1 15,0 1-15,0 0 0,0 0 0,0 0 16,0-1-16,0 1 0,0 0 16,-25 0-16</inkml:trace>
  <inkml:trace contextRef="#ctx0" brushRef="#br0" timeOffset="105947.633">16470 6995 0,'0'0'0,"0"-25"31,-24 25-15,48 0 78,-24-25-16,-24 25-63,-1 0 1,0-24-16,0 24 16,0-25-16,0 25 15,1 0-15,-1 0 16,25-25-16,-25 25 0,0 0 15,0 0 1,1 0-16,24-25 16,-25 25-16,0 0 15,0 0 1,0 0 0,1 0 15,24 25-31,24-25 78,1 25-78</inkml:trace>
  <inkml:trace contextRef="#ctx0" brushRef="#br0" timeOffset="106436.798">16594 7243 0,'-24'-25'16,"24"0"0,-25 25-1,50 0 17,-1 0-17,1 0 1,-25 25-16,25-25 15,-25 25-15,0 0 16,0 0-16,-25-1 16,25 1-1,-25-25-15,25 25 0,-24-25 16,24 25-16,-25-25 16,25 25-16,-25-25 15,50 0 16,0 0-15,-1 0-16,1 0 0,0 0 16,0 0-16,0 0 0,24 0 0,-24 0 15,0 0-15,0 0 0,-1 0 0</inkml:trace>
  <inkml:trace contextRef="#ctx0" brushRef="#br0" timeOffset="107999.8">13419 7615 0,'25'0'47,"-25"-25"-47,25 25 0,0 0 15,0 0-15,-25-25 0,24 25 16,1 0-16,0 0 0,0-24 16,0 24-16,-1 0 0,1 0 15</inkml:trace>
  <inkml:trace contextRef="#ctx0" brushRef="#br0" timeOffset="109256.231">13395 7689 0,'0'25'15,"0"0"1,0 0 0,0 0-1,0-1 1,-25-24-16,25 25 0,0 0 15,0 0-15,0 0 16,0-1-16,0 1 16,0 0-16,0 0 0,0 0 15,0 0-15,0-1 0,0 1 16,0 0-16,0 0 0,25-25 16,-25 25-16,0-1 0,0 1 15,0 0-15,0 0 16,0 0-16,0-1 0,0 1 15,0 0-15,0 0 0,0 0 16,0-1-16,24 1 0,-24 0 0,0 0 16,0 0-16,0-1 0,0 1 0,0 0 15,0 0-15,0 0 0,0 24 0,0-24 16,0 0-16,0 0 0,0-1 0,0 1 16,0 0-16,0 0 0,0 0 0,0-1 15,0 1-15,25 0 0,-25 0 0,0 0 16,0 0-16,0-1 0,0 1 15,25 0-15,-25 0 0,0 0 16,0-1-16,25 1 0,-25 0 0,0 0 16,0 0-16,0-1 0,0 1 15,0 0-15,0 0 0,0 0 0,0-1 16,0 1-16,0 0 0,0 0 0,0 0 16,0-1-16,0 1 0,0 0 0,0 0 15,0 0-15,0-1 0,0 1 0,0 0 16,0 0-16,-25 24 0,25-24 0,0 0 15,0 0-15,0 0 0,-25 24 0,25-24 16,0 0-16,0 0 0,0 0 0,0 24 16,-25-24-16,25 0 0,0 0 0,0 24 15,0-24-15,0 0 0,0 24 16,0-24-16,0 0 0,0 0 0,0 24 16,0-24-16,0 0 0,0 0 0,0 0 15,0-1-15,0 1 0,0 0 0,0 0 16,0 0-16,0-1 0,0 1 0,0 0 15,0 0-15,0 0 0,0-1 0,0 1 16,0 0-16,0 0 0,0 0 16,0-1-16,0 1 0,0 0 0,0 0 15,0 0-15,0-1 0,0 1 0,25 0 16,-25 0-16,0 0 16,0 0-16,0-1 0,0 1 0,0 0 0,0 0 15,0 0-15,0-1 0,0 26 16,0-25-16,0 0 0,0-1 15,0 1-15,0 0 0,0 0 0,0 0 16,0-1-16,-25 1 0,25 0 0,0 0 16,0 0-16,0-1 0,0 1 15,0 0-15,0 0 0,-24-25 0,24 25 16,0-1-16,0 1 0,0 0 0,-25 0 16,25 0-16,0-1 0,0 1 0,0 0 15,-25 0-15,25 0 0,0-1 16,0 1-16,0 25 15,-25-50-15,25 25 0,0 0 0,0-1 16,0 1-16,0 0 0,0 0 0,0 0 16,0-1-16,-25 1 0,25 0 0,0 0 15,0 0-15,0-1 0,0 1 16,0 0-16,0 0 0,0 0 16,0-1-16,0 1 0,0 0 0,0 0 15,0 0-15,0-1 0,0 1 0,0 0 16,0 0-16,0 0 15,0-1-15,0 1 0,0 0 16,0 0-16,0 0 0,0-1 16,0 1-16,0 0 15,0 0-15,0 0 16,0-1 0,25-24-16,0 0 31,0 0-31,0 0 15</inkml:trace>
  <inkml:trace contextRef="#ctx0" brushRef="#br0" timeOffset="112738.224">16396 7516 0,'25'0'63,"0"0"-63,-25-25 16,24 25-16,1 0 0,0 0 15,0 0-15,0 0 16,-1 0-16,1 0 0,0 0 0,0 25 15,0-25-15,-1 0 0,1 0 16,0 0-16,0 25 0,0-25 16,-1 0-16,1 0 0,0 0 15,0 0-15,0 0 0,-25 24 0,24-24 16,1 0-16,0 0 16,-25 25 62,0 0-78,0 0 15,0 0-15,0-1 16,0 1-16,0 0 16,0 0-16,0 0 0,0-1 0,0 1 15,0 0-15,0 0 0,0 24 16,0-24-16,0 0 0,0 0 0,25 25 15,-25-26-15,0 1 0,0 25 0,0-25 16,0-1-16,0 26 0,0-25 0,25 24 16,-25-24-16,0 25 0,0-25 0,0 24 15,0-24-15,0 25 0,0-1 16,0-24-16,0 25 0,-25-1 0,25 1 0,0-1 16,0-24-16,0 25 0,-25-1 15,25-24-15,0 0 0,0 25 0,0-25 16,0-1-16,0 1 0,0 25 0,0-25 15,0-1-15,0 1 0,0 0 0,0 0 0,0 0 16,0-1-16,0 1 16,0 0-16,0 0 0,0 0 0,0-1 15,0 1-15,0 0 0,0 0 0,0 0 16,0-1-16,0 1 0,0 0 0,0 0 16,0 0-16,0-1 0,0 1 0,0 0 15,0 0-15,0 0 0,0-1 16,0 1-16,0 0 0,0 0 0,-25 0 15,25-1-15,0 1 0,0 0 16,0 0-16,0 0 0,0 0 16,0-1-16,0 1 15,0 0-15,0 0 0,0 0 0,0-1 16,0 1-16,0 0 0,0 0 16,25 0-16,-25-1 0,0 1 15,0 0-15,0 0 0,0 0 16,0-1-16,0 1 0,0 0 15,25-25-15,-25 25 0,0 0 0,0-1 16,0 1-16,0 0 16,0 0-16,0 0 15,0-1-15,0 1 16,0 0-16,0 0 0,0 0 0,0-1 16,0 1-16,0 0 0,0 0 15,0 0-15,0-1 0,0 1 16,0 0-16,0 0 0,0 0 0,0-1 15,0 1-15,25 0 0,-25 0 0,0 0 16,0 0-16,0-1 0,0 1 0,0 0 16,0 0-16,0 0 0,0-1 0,0 1 15,0 0-15,0 0 0,0 0 16,0-1-16,0 1 0,0 0 0,-25 0 16,25 0-16,0-1 0,0 1 15,0 0-15,-25 0 0,25 0 0,0-1 16,0 1-16,0 0 15,0 0-15,0 0 0,0-1 0,0 1 16,0 0-16,0 0 0,0 0 0,0-1 16,-25 1-16,25 0 0,0 0 15,0 0-15,0-1 0,0 1 16,0 0-16,0 0 0,-25 0 0,25 0 16,0-1-16,0 1 0,0 0 15,0 0-15,-24 0 0,24-1 16,0 1-16,0 0 15,-25 0-15,25 0 0,0-1 16,0 1-16,0 0 16,0 0-16,0 0 15,0-1-15,0 1 16,0 0-16,0 0 0,-25-25 0,25 25 16,0-1-16,0 1 15,0 0-15,0 0 16,0 0-16,0-1 0,0 1 15,0 0-15,0 0 16,0 0-16,0-1 16,0 1-1,-25 0-15,25 0 16,-25-25 0,1 0-1,-1 0 1,0 0-1,0 25-15,0-25 16,1 0-16,-1 0 0,0 0 16,0 0-16,0 0 0,1 0 0,-1-25 15,0 25-15,0 0 0,0 0 0,-24 0 16,24 0-16,0 0 0,0 0 0,0 0 16,1 0-16,-1 0 0,0 0 0,0 0 15,0 0-15,1 0 16</inkml:trace>
  <inkml:trace contextRef="#ctx0" brushRef="#br0" timeOffset="118923.199">13940 7838 0,'0'-25'16,"0"50"15,-25-25-15,25 25-1,0 0-15,0 0 0,0-1 16,-24 1-16,24 0 0,0 0 0,0 0 15,-25 0-15,25-1 0,0 1 16,0 0-16,0 0 16,0 0-16,0-1 15,25-24 17,-1 0-17,1 0-15,0 0 16,0 0-16,0 0 0,-1 0 15,1 0-15,0 0 0,0 0 0,-25-24 16,25 24-16,-1 0 0,1 0 0,0 0 16,-25-25-16,25 25 0</inkml:trace>
  <inkml:trace contextRef="#ctx0" brushRef="#br0" timeOffset="119138.084">14064 8111 0,'-25'0'0,"25"25"32,0 0-17,0 0 1,0-1-16,0 1 0,0 0 15,0 0-15,0 0 0</inkml:trace>
  <inkml:trace contextRef="#ctx0" brushRef="#br0" timeOffset="120738.233">16297 7838 0,'0'0'0,"0"25"62,-25-25-46,25 25-16,-25 0 0,25-1 15,-25 1-15,25 0 0,-25 0 16,25 0-16,0 0 0,0-1 16,-24-24-16,24 25 0,0 0 15,0 0-15,0 0 0,24-25 16,-24 24-16,25-24 16,-25 25-16,25-25 15,0 0-15,0 0 16,-199 75 984</inkml:trace>
  <inkml:trace contextRef="#ctx0" brushRef="#br0" timeOffset="121470.975">16321 7714 0,'-24'0'0,"24"25"0,0 0 47,0 0-32,-25-25 1,25 24-16,0 1 15,0 0-15,0 0 0,0 0 0,-25-1 16,25 1-16,0 0 0,-25 0 16,25 0-16,0 0 15,0-1-15,-25-24 0,25 25 16,0 0-16,0 0 0,0 0 16,0-1-1,0 1-15,25-25 16,0 25-1,0-25-15,0 0 16,-1 0-16,1 0 0,0 0 16,0 0-16,0-25 0,24 25 0,-24 0 0,0 0 15,0 0-15,0 0 0,-1 0 16,-24-25-16,25 25 0,0 0 0,0-24 16,0 24-16</inkml:trace>
  <inkml:trace contextRef="#ctx0" brushRef="#br0" timeOffset="121706.368">16396 8111 0,'-25'0'0,"25"-25"0,0 50 31,0 0-15,0 0-16,0 0 15,0-1-15,0 1 0,0 0 0,0 25 16,0-26-16,-25 1 0,25 25 16,0-25-16</inkml:trace>
  <inkml:trace contextRef="#ctx0" brushRef="#br0" timeOffset="122295.288">14287 8880 0,'0'0'0,"0"-25"0,25 25 62,-25 25-62,0 0 16,25-25-16,-25 25 0,0-1 0</inkml:trace>
  <inkml:trace contextRef="#ctx0" brushRef="#br0" timeOffset="122498.178">14287 9872 0,'0'0'0,"-24"0"0,24 25 0,0 0 16,0 0 0,0-1-1,24-24-15,-24 25 0,0 0 16,0 0-16</inkml:trace>
  <inkml:trace contextRef="#ctx0" brushRef="#br0" timeOffset="122689.069">14312 10765 0,'0'0'0,"0"25"0,0 0 16,0 0 0,0-1-16,0 1 15,0 0-15</inkml:trace>
  <inkml:trace contextRef="#ctx0" brushRef="#br0" timeOffset="123700.437">13891 12402 0,'-25'0'15,"25"-24"-15,25 24 31,-25 24 1,0 1-32,0 0 15,-25 0-15,25 0 0,0-1 16,0 1-16,-25 0 0,25 0 0,0 0 16,-25-1-16,25 1 0,-25 0 0,25 0 15,0 0-15,0-1 0,0 1 16,0 0-16,25 0 15,0 0-15,0-25 16,0 24-16,-1-24 16,1 0-16,0 0 0,0 0 15,0 0-15,-1 0 0,1 0 16,0 0-16,0 0 0,0 0 0</inkml:trace>
  <inkml:trace contextRef="#ctx0" brushRef="#br0" timeOffset="123947.823">13990 12849 0,'0'25'47,"0"-1"-31,0 1-16,-25 0 0,25 0 0,0 0 15,0-1-15,-25 1 0,25 0 16,0 0-16,0 0 0</inkml:trace>
  <inkml:trace contextRef="#ctx0" brushRef="#br0" timeOffset="124684.083">16346 9178 0,'0'25'31,"0"-1"-15,-25-24 0,25 25-16,-24-25 15,24 25-15</inkml:trace>
  <inkml:trace contextRef="#ctx0" brushRef="#br0" timeOffset="126426.021">16396 10269 0,'0'-25'16,"0"50"30,0 0-14,25 0-32,-25 0 15</inkml:trace>
  <inkml:trace contextRef="#ctx0" brushRef="#br0" timeOffset="126622.518">16346 10939 0,'0'25'16,"-25"-1"-1,25 1 1,0 0 0,0 0-1,0 0-15,-24-1 16,24 1-16,0 0 0</inkml:trace>
  <inkml:trace contextRef="#ctx0" brushRef="#br0" timeOffset="126782.425">16272 11534 0,'0'0'0,"-25"0"16,25 25-1,0 0 1,-25-25 0</inkml:trace>
  <inkml:trace contextRef="#ctx0" brushRef="#br0" timeOffset="127487.19">16073 12055 0,'0'25'31,"0"0"-31,0-1 16,0 1-16,0 0 0,0 0 16,-24 25-16,24-26 0,0 1 0,-25 0 15,25 0-15,0 24 0,-25-24 0,25 0 16,0 0-16,-25 0 0,25-1 0,-25 1 16,25 0-16,0 0 0,0 0 15,0-1-15,0 1 16,25-25-16,0 0 15,-25 25 1,25-25-16,0 0 0,-1 0 0,26 0 16,-25 0-16,0 0 15,-1 0-15,26 0 0,-25-25 0,0 25 16,24 0-16,-24 0 0,0 0 0,0 0 16,0 0-16,24 0 0,-24-25 0,0 25 15,0 0-15,-1 0 0,-24-24 16</inkml:trace>
  <inkml:trace contextRef="#ctx0" brushRef="#br0" timeOffset="127722.556">16321 12502 0,'-24'0'0,"24"24"32,0 1-32,0 0 15,-25 0-15,25 24 0,0-24 0,-25 0 16,25 0-16,-25 24 0,25-24 0,-25 25 16,1-25-16,-1-1 0,0 26 0,0-25 15</inkml:trace>
  <inkml:trace contextRef="#ctx0" brushRef="#br0" timeOffset="132237.014">17562 4762 0,'0'-24'16,"0"48"31,0 1-32,0 0-15,0 0 0,25 0 16,-25 24-16,0-24 0,0 25 0,24-25 16,-24 24-16,0 1 0,0-25 15,0 24-15,0-24 0,0 0 0,0 24 16,0-24-16,0 0 0,0 0 0,0 0 16,0-1-16,0 1 0,0 0 0,0 0 15</inkml:trace>
  <inkml:trace contextRef="#ctx0" brushRef="#br0" timeOffset="132568.435">17587 4812 0,'0'0'0,"0"-25"0,0 0 15,0 1 1,0-1 0,24 25-16,1 0 15,0 0 1,0 0-16,0 0 16,-1 25-16,1-1 15,0-24-15,-25 25 0,0 0 16,25-25-16,-25 25 0,0 0 0,0 0 15,0-1-15,0 1 16,-25 0-16,25 0 0,-25 0 16,0-1-16,1 1 15,-1 0-15,0-25 16,25 25-16</inkml:trace>
  <inkml:trace contextRef="#ctx0" brushRef="#br0" timeOffset="132984.089">18157 4614 0,'0'0'15,"0"-25"-15,-25 25 32,25 25-32,-25-1 15,1 26-15,24-25 16,-25 0-16,0 24 0,25-24 0,-25 25 15,0-1-15,25 1 0,-24 0 0,24-26 16,-25 26-16,25 0 0,-25-26 0,25 26 16,0-25-16,0 24 0,0-24 0,0 0 15,0 25-15,25-26 0,-25 26 0,25-25 16,-25 0-16,24-1 0,1 26 0,25-25 16,-25 0-16,-1-25 0,26 24 0,0 1 15,-26-25-15,26 25 0,0-25 16</inkml:trace>
  <inkml:trace contextRef="#ctx0" brushRef="#br0" timeOffset="133743.852">18207 5035 0,'0'25'47,"0"0"-31,0 0-16,0 0 0,24-25 15,-24 24-15,0 1 0,0 0 0,0 0 16,0 0-16,0-1 16,0 1-16,0 0 0,0 0 15,0-50 16,0 0-15,0 0-16,0 1 16,25 24-16,-25-25 0,0 0 0,0 0 15,0 0-15,0 1 0,25-1 0,-25 0 16,0 0-16,0 0 0,25 25 16,0 0-1,-25 25-15,24-25 0,-24 25 16,25 0-16,-25 0 0,25-1 15,-25 1-15,25 0 0,-25 0 16,0 0 0,0-1-16,25-24 15,-25 25-15,0-50 32,0 1-17,0-1-15,0 0 16,0 0-16,0 0 0,0 1 15,24-1-15,-24 0 0,0 0 16,25 25-16,-25-25 0,25 25 16,0 0-1,-25 25-15,25 0 16,-25 0-16,25 0 0,-25-1 16,0 1-16,0 0 0,0 0 15,0 0-15,0-1 16,0 1-16,-25-25 0</inkml:trace>
  <inkml:trace contextRef="#ctx0" brushRef="#br0" timeOffset="134119.815">18752 5085 0,'0'0'0,"0"25"31,-24-25-15,24 25-16,0-1 15,0 1-15,0 0 16,0 0-16,24-25 16,-24 25-16,25-25 15,0 0 1,0 0-16,0-25 15,-1 0 1,-24 0 0,0 0-16,0 1 0,0-1 15,0 0-15,0 0 16,-24 25 0,-1 0-1,0 0-15</inkml:trace>
  <inkml:trace contextRef="#ctx0" brushRef="#br0" timeOffset="134537.601">19075 5085 0,'-25'25'16,"25"0"0,0-1-16,0 1 15,0 0-15,0 0 16,-25-25-16,25 25 16,0-50 30,0 0-30,0 0 0,25 25-16,-25-25 0,0 1 15,25 24-15,-25-25 0,25 25 16,-1 0 0,1 0-16,0 25 15,0-1-15,-25 1 16,25 0-16,-25 0 0,24-25 15,-24 25-15,0-1 16,0 1-16</inkml:trace>
  <inkml:trace contextRef="#ctx0" brushRef="#br0" timeOffset="135937.684">19372 5184 0,'25'-25'62,"0"25"-46,-25-24-16,25 24 0,0-25 15,-1 0 1,-24 0-16,0 0 16,-24 25 15,-1 25-15,0-25-16,25 25 0,-25-25 15,25 25-15,-25 0 0,25-1 16,-24-24-16,24 25 0,0 0 15,0 0-15,0 0 16,24-25-16,-24 24 0,25-24 16,0 0-16,0 0 15,0 0-15,372 25 1016</inkml:trace>
  <inkml:trace contextRef="#ctx0" brushRef="#br0" timeOffset="136920.664">19621 5135 0,'0'0'0,"0"24"31,24-24-31,-24 25 16,0 0-1,25-25-15,-25 25 0,0 0 16,25-1-16,0-24 16,0 0-1,-1 0 1,1 0-16,0 0 0,-25-24 16,25 24-16,0 0 0,-25-25 0,24 25 15,-24-25-15,25 0 0,-25 0 16,25 25-16,-25-24 0,0-1 15,0 0-15,0 0 16,-25 25 0,25 25-1,0 0-15,-25 0 16,25-1-16,0 1 0,-24 0 0,24 25 16,0-26-16,0 1 0,0 25 0,0-25 15,0 24-15,0 1 0,0-25 0,0 24 16,0-24-16,0 25 0,0-26 0,24 26 15,-24-25-15,0 0 0,0-1 0,0 1 16,0 0-16,0 0 0,0 0 16,0 0-16,0-1 15,-24-24 17,24-24-32,-25 24 0,0-25 15,25 0-15,-25 0 0,0 0 16,25 0-16,-24 1 0,24-26 0,0 25 15,-25-24-15,25 24 0,0-25 0,25 25 16,-25-24-16,24 24 0,1 0 0,0 0 16,0 1-16,0-1 0</inkml:trace>
  <inkml:trace contextRef="#ctx0" brushRef="#br0" timeOffset="143284.492">20265 4589 0,'0'-25'0,"0"0"15,0 50 32,0 0-47,0 0 16,0 24-16,0-24 0,25 25 16,-25-1-16,0 1 0,0 0 0,0-1 15,0 1-15,0-1 0,0 1 0,0 0 16,0-26-16,0 26 0,0 0 0,0-26 15,0 26-15,0-25 0,0 0 0,0-1 16,0 1-16,0 0 0,25 0 0,-25 0 16</inkml:trace>
  <inkml:trace contextRef="#ctx0" brushRef="#br0" timeOffset="143539.854">20588 4663 0,'0'0'16,"0"-25"-16,0 50 16,0 0-1,0 0-15,0 0 0,25 24 0,-25-24 16,0 25-16,0-25 0,0 24 15,0 1-15,0-25 0,0 24 0,0-24 16,0 0-16,0 0 0,0-1 0,0 1 16,-25 0-16,25 0 0</inkml:trace>
  <inkml:trace contextRef="#ctx0" brushRef="#br0" timeOffset="143951.616">20489 5035 0,'0'-24'0,"24"24"16,1 0-16,0 0 16,0 0-16,0-25 0,-1 25 0,1 0 15,0 0-15,0 25 0,0-25 0,0 0 16,-1 0-16,1 24 0,0 1 15,0-25-15,-25 25 0,25 0 16,-25 0-16,0-1 16,0 1-16,0 0 15,0 0-15,24-25 16,1 0 15,0 0-15,-25-25-16,25 0 0,-25 0 15,25 25-15,-25-24 0,0-1 16,0 0-16,0 0 0,0 0 16,0 1-16,0-1 0,-25 25 15,0-25-15,0 25 16,0 0-16</inkml:trace>
  <inkml:trace contextRef="#ctx0" brushRef="#br0" timeOffset="144215.778">21183 5110 0,'0'25'15,"0"-1"1,0 1-16,0 0 0,0 0 15,0 0-15,0-1 0,0 1 0,25 0 16,-25 0-16,0 0 0,0-1 0,0 1 16,0 0-16,0 0 15,0 0-15,-25-25 0,25 24 0,0 1 16,0-50 0</inkml:trace>
  <inkml:trace contextRef="#ctx0" brushRef="#br0" timeOffset="144476.204">21208 5259 0,'0'223'16,"0"-471"-16,0 273 0,0-100 0,-25 50 0,25 1 0,0-26 16,0 25-16,0 0 0,0 1 0,0-1 15,0 0-15,25 0 0,-25 0 16,25 25-16,0 0 16,-1 0-1,1 25-15,0-25 16,-25 25-16,25 0 0,0 0 15,-25-1-15,24-24 0,-24 25 0,0 0 16,25-25-16,-25 25 0,0 0 0,0-1 16,0 1-16,-25-25 15,25 25-15,-24-25 0,-1 0 16,25 25-16,-25-25 16,0 0-16,0 0 15</inkml:trace>
  <inkml:trace contextRef="#ctx0" brushRef="#br0" timeOffset="144675.731">21654 5060 0,'0'25'0,"0"0"16,0 0-16,0-1 15,0 1-15,0 0 16,0 0-16,0 0 16,-24-1-1</inkml:trace>
  <inkml:trace contextRef="#ctx0" brushRef="#br0" timeOffset="144856.627">21630 4812 0,'0'0'0,"0"-25"15,0 0-15,0 1 0,-25 24 32,25 24-17,25-24-15</inkml:trace>
  <inkml:trace contextRef="#ctx0" brushRef="#br0" timeOffset="145124.333">22076 4936 0,'0'0'0,"-25"0"0,1 0 31,-1 0-15,0 25-16,0-25 16,25 25-16,-25 0 0,25-1 15,0 1-15,0 0 16,0 0-16,0 0 0,25-25 16,-25 24-16,25-24 0,0 25 15,0-25-15,-1 0 16,1 0-16,0 0 0</inkml:trace>
  <inkml:trace contextRef="#ctx0" brushRef="#br0" timeOffset="146682.12">22448 4812 0,'0'25'0,"0"0"15,0 0 1,0-1-16,0 1 0,0 0 15,0 0-15,0 0 0,0-1 0,0 1 16,0 0-16,0 0 0,0 0 16,0-1-16,0 1 0,0 0 15</inkml:trace>
  <inkml:trace contextRef="#ctx0" brushRef="#br0" timeOffset="147033.925">22275 4440 0,'0'0'0,"24"-25"0,1 25 15,0-25-15,0 25 0,0 0 16,-1 25-16,26-25 16,-25 0-16,0 25 0,-1 0 0,1 0 15,0-1-15,25 1 0,-26 25 0,1-25 16,0 24-16,0 1 0,0-1 0,0 1 16,-1 0-16,1-1 0,-25 1 0,25 0 15,-25-1-15,0 1 0,-25-1 0,25 1 16,-25-25-16,1 24 0,-1 1 0,0-25 15,-25 24-15,25 1 0,1-25 0,-26 24 16,25-24-16,0 0 0,1 0 0,-1-25 16</inkml:trace>
  <inkml:trace contextRef="#ctx0" brushRef="#br0" timeOffset="147281.858">23316 5283 0,'0'-24'0,"25"24"62</inkml:trace>
  <inkml:trace contextRef="#ctx0" brushRef="#br0" timeOffset="147501.874">23143 5507 0,'0'0'0,"25"0"32,-25 24-17,24-24-15,1 0 0,0 0 16,0 0-16,0 0 0,24-24 0,-24 24 15</inkml:trace>
  <inkml:trace contextRef="#ctx0" brushRef="#br0" timeOffset="157431.958">24333 4564 0,'-24'0'0,"24"-25"16,-25 25-16,25-25 15,0 1 16,25-1 1,-1 25-32,1 0 15,0 0-15,0 0 0,0-25 0,-1 25 16,1 0-16,0 0 0,0 0 16,0 0-16,-1 25 15,-24 0 1,-24-1-1,24 1-15,-25 0 0,0-25 16,25 25-16,-25-25 0,0 25 0,1-1 16,-1-24-16,25 25 0,-25-25 15,0 25-15,0-25 16,25 25-16,25-25 47,0 0-47,0 0 15,0 0-15,-1 0 0,1 25 16,0-25-16,0 0 0,-25 24 0,25-24 16,-1 0-16,1 25 0,0-25 15,-25 25-15,0 0 16,-25-25 0,25 25-16,-25-25 0,1 25 15,-1-1-15,0-24 0,0 0 16,0 25-16,1-25 15,-1 0-15,0 0 0,0 25 0,0-25 16,1 0-16,-1 0 16,0 0-16,25-25 15</inkml:trace>
  <inkml:trace contextRef="#ctx0" brushRef="#br0" timeOffset="157904.221">23887 5308 0,'0'-25'15,"25"25"17,0 0-17,-1 0-15,1-24 0,0 24 0,25 0 16,-1 0-16,1-25 0,-1 25 0,26 0 16,-1 0-16,-24 0 0,49-25 15,-49 25-15,24 0 0,0 0 0,1-25 16,-1 25-16,-24 0 0,24 0 0,-24 0 15,-25 0-15,24-25 0,-24 25 0,0 0 16,0 0-16,0 0 0</inkml:trace>
  <inkml:trace contextRef="#ctx0" brushRef="#br0" timeOffset="159472.105">5655 13494 0,'0'-25'16,"25"25"15,0 0-15,0 0-16,0 0 0,-1 0 0,1 0 15,25 25-15,-25-25 0,24 0 16,1 0-16,24 0 0,-24 0 0,0 0 15,24 0-15,0 0 0,1 0 0,-1 0 16,1 0-16,-1 0 0,0 0 0,1 0 16,-1 0-16,-24 0 0,24-25 0,1 25 15,-26 0-15,1 0 0,24 0 0,-24 0 16,-25-25-16,24 25 0,-24 0 0,0 0 16,0 0-16,0 0 0</inkml:trace>
  <inkml:trace contextRef="#ctx0" brushRef="#br0" timeOffset="162104.171">6276 13866 0,'0'25'46,"0"-1"-46,0 1 16,0 0-16,0 0 0,0 0 16,0-1-16,-25 1 0,25 0 0,0 0 15,0 0-15,0-1 0,0 1 0,0 0 16,0 0-16,0 0 0,-25-25 0,25 24 16,0 1-16,0 0 0,25 0 15</inkml:trace>
  <inkml:trace contextRef="#ctx0" brushRef="#br0" timeOffset="162498.223">6548 13965 0,'0'0'0,"0"-25"16,25 25 15,0 0-15,0 0-16,0 0 0,-1 0 15,1 25-15,0-25 16,-25 25-16,25-25 0,-25 25 0,0-1 16,25-24-16,-25 25 0,0 0 0,0 0 15,-25-25-15,25 25 0,-25-1 0,25 1 16,-25-25-16,25 25 0,-25 0 0,1 0 15,-1-25-15,25 24 0,-25-24 16,0 25-16,50-25 47,0 0-31,0-25-16,24 25 15,-24 0-15,0 0 0,24 0 0,1-24 16,-25 24-16,25 0 0,-1 0 0</inkml:trace>
  <inkml:trace contextRef="#ctx0" brushRef="#br0" timeOffset="167062.244">24185 5631 0,'0'0'0,"0"-25"0,0 0 16,0 50 31,0 0-32,0-1-15,0 1 16,-25 0-16,25 0 0,0 0 0,0-1 15,-25 1-15,25 0 0,0 0 0,0 0 16,-25 0-16,25-1 0,0 1 16,0 0-16,0 0 15,0 0 1</inkml:trace>
  <inkml:trace contextRef="#ctx0" brushRef="#br0" timeOffset="167545.956">24433 5606 0,'0'-25'0,"24"25"31,1 0-16,-25 25-15,25-25 16,0 25-16,-25-1 16,25 1-16,-25 0 0,0 0 0,0 0 15,0-1-15,0 1 0,0 0 16,-25 0-16,25 0 0,-25-25 16,0 25-16,0-1 0,1-24 15,-1 25-15,0-25 0,0 0 16,0 0-16,25 25 0,-24-25 15,-1 0-15,25-25 16,-25 25-16,25-25 16,0 1-1,25-1 1,-25 0-16,25 25 0,-25-25 16,24 25-16,1-25 0,0 25 15,-25 25-15,25-25 0,0 0 16,-25 25-16,24-25 0,1 25 0,-25 0 15,25-25-15,0 24 0,-25 1 0,25-25 16,-25 25-16,24 0 0,1-25 0,-25 25 16,25-25-16,0 24 0</inkml:trace>
  <inkml:trace contextRef="#ctx0" brushRef="#br0" timeOffset="167849.785">25549 5085 0,'0'-25'16,"25"25"-16,-1 0 15,1-25 1,0 25-16,0 0 16,0 0-16,-1 0 0,1-24 15</inkml:trace>
  <inkml:trace contextRef="#ctx0" brushRef="#br0" timeOffset="168070.206">25598 5234 0,'25'0'31,"0"0"-15,-25-25-16,25 25 0,0 0 15,-1 0-15,1 0 0,0-25 16</inkml:trace>
  <inkml:trace contextRef="#ctx0" brushRef="#br0" timeOffset="168982.789">26491 4887 0,'0'-25'16,"-24"25"0,-1 0-1,25 25 1,-25-1-16,25 1 15,-25 0-15,25 0 0,-25 0 0,1-1 16,24 1-16,0 0 0,-25 0 16,25 0-16,0-1 0,0 1 15,0 0-15,0 0 16,25-25-16,-25 25 0,24-25 0,1 0 16,0 0-16,0 0 0,0 0 15,-1-25-15,1 25 0,0-25 16,0 25-16,-25-25 0,25 25 0,-1-25 15,-24 1-15,25-1 0,-25 0 0,25 0 16,-25 0-16,0 1 0,0-26 0,0 25 16,0 0-16,0 1 0,-25-1 15,25 0-15,-25 25 0,25-25 16,-24 25-16,-1 0 0,0 0 16,0 0-16,0 0 0,1 0 0,-1 0 15,0 0-15,0 25 0</inkml:trace>
  <inkml:trace contextRef="#ctx0" brushRef="#br0" timeOffset="169217.914">26987 5085 0,'0'0'0,"-24"0"47</inkml:trace>
  <inkml:trace contextRef="#ctx0" brushRef="#br0" timeOffset="169773.591">27384 4663 0,'0'0'0,"0"-25"16,0 1-1,25 24 1,0 0 0,0 0-16,0 24 15,-1-24-15,-24 25 0,25 0 16,-25 0-16,25 0 0,-25-1 15,0 1-15,0 0 0,0 0 0,0 0 16,0 0-16,-25-1 0,25 1 16,-25 0-16,25 0 0,-24-25 0,24 25 15,-25-25-15,0 24 0,0-24 16,0 25-16,1-25 0,-1 0 16,0 0-16,0 0 31,25-25-16,0 1-15,0-1 16,0 0-16,25 0 16,-25 0-16,25 25 0,-25-24 0,25 24 15,-25-25-15,24 25 16,1 25-16,0-25 16,-25 24-16,25-24 15,-25 25-15,25 0 0,-1 0 0,1 0 16,0-25-16,-25 24 15,25-24-15,0 25 16</inkml:trace>
  <inkml:trace contextRef="#ctx0" brushRef="#br0" timeOffset="170161.7">27955 4614 0,'0'-25'0,"0"0"16,-25 25 15,25 25-31,-25 0 16,25-1-1,0 1-15,0 0 16,25 0-16,-25 0 15,25-1-15,-25 1 0,25-25 0,-25 25 16,24 0-16,1-25 0,-25 25 0,25 0 16,-25-1-16,25-24 0,-25 25 15,25 0-15,-25 0 16,0 0 0,0-1-1,-25-24 1,0 0-1,0 0-15,0 0 16,25-24-16,-24 24 16,24-25-16</inkml:trace>
  <inkml:trace contextRef="#ctx0" brushRef="#br0" timeOffset="170393.869">28029 4514 0,'0'-24'15,"25"24"1,0 0 0,0-25-16,0 25 0,-1 0 15,1 0-15,0-25 0,0 25 0,24 0 16,-24 0-16,0-25 0,0 25 0,0 0 15,-1 0-15,1-25 0,0 25 0,0 0 16</inkml:trace>
  <inkml:trace contextRef="#ctx0" brushRef="#br0" timeOffset="172663.4">17909 6350 0,'0'0'0,"0"-25"0,0 0 16,0 50 15,0 0-15,25 0-16,-25 0 0,0-1 15,25 1-15,-25 25 0,0-25 0,24-1 16,-24 26-16,0-25 0,0 0 0,0-1 15,0 1-15,0 0 0,0 0 0,0 0 16,-24-1-16,24 1 0,0 0 16</inkml:trace>
  <inkml:trace contextRef="#ctx0" brushRef="#br0" timeOffset="172967.417">17959 6152 0,'0'0'0,"0"-25"0,24 25 0,-24-25 16,25 25-16,0 0 16,0 0-16,0 0 15,-1 0-15,1 0 0,0 0 0,0 25 16,0-25-16,-1 25 0,-24-1 15,25-24-15,0 25 0,-25 0 0,0 0 16,25 0-16,-25 24 0,0-24 16,0 0-16,0 0 0,-25-1 0,25 1 0,-25 0 15,25 0-15,-25 0 0,1-25 16,24 24-16,-25 1 0,0-25 0,0 25 16,0 0-16,1-25 0</inkml:trace>
  <inkml:trace contextRef="#ctx0" brushRef="#br0" timeOffset="173302.74">18852 6201 0,'0'0'0,"-25"0"0,0 0 15,0 25-15,0 0 16,1 0-16,24-1 0,-25 1 0,0 25 16,0-25-16,0 24 0,25-24 0,-24 25 15,24-1-15,-25 1 0,25-1 0,-25 1 16,25-25-16,0 24 0,0 1 15,0-25-15,0 25 0,0-26 0,25 1 16,0 0-16,-25 0 0,24 0 0,1-1 16,0 1-16,25-25 0,-26 25 0,1-25 15,0 0-15</inkml:trace>
  <inkml:trace contextRef="#ctx0" brushRef="#br0" timeOffset="173954.889">18926 6474 0,'0'25'0,"0"0"16,0-1-16,0 1 15,-25 0-15,25 0 0,0 0 16,0-1-16,0 1 0,0 0 16,0 0-16,0 0 15,0-50 32,0 0-31,0 0-16,0 0 0,0 1 15,0-1-15,0 0 0,0 0 16,0 0-16,0 1 0,25-1 0,-25 0 16,25 25-16,0 0 15,-25 25-15,24 0 16,-24-1-16,0 1 0,25 0 16,-25 0-16,0 0 0,25-25 0,-25 24 15,0 1-15,0 0 0,0 0 16,0 0-16,0-1 15,25-24 1,-25-24 0,0-1-1,25 0-15,-25 0 16,24 0-16,-24 1 0,0-1 16,25 0-16,0 0 0,-25 0 15,0 1-15,25 24 0,-25-25 0,25 25 16,-1 0-1,-24 25-15,25-25 0,-25 24 16,0 1-16,25 0 0,-25 0 0,25 0 16,-25-1-16,25 1 15,-25 0-15,0 0 0,24 0 16,-24-1-16,25-24 16</inkml:trace>
  <inkml:trace contextRef="#ctx0" brushRef="#br0" timeOffset="174282.217">19521 6573 0,'0'-25'0,"0"50"47,-25-25-47,25 25 0,0 0 15,0 0-15,0-1 0,0 1 16,0 0-16,0 0 15,25-25-15,-25 25 16,25-25-16,0 0 16,0 0-16,-25-25 0,25 25 15,-1-25-15,1 25 0,0-25 16,-25 0-16,0 1 16,0-1-16,0 0 0,0 0 15,0 0-15,0 1 0,-25-1 16,0 25-16,1 0 15,-1 0-15,0 0 16,0 0-16</inkml:trace>
  <inkml:trace contextRef="#ctx0" brushRef="#br0" timeOffset="175319.263">19819 6598 0,'0'0'0,"0"25"16,0 0-1,0-1-15,0 1 16,0 0 0,0-50 46,0 0-62,25 1 16,-25-1-16,0 0 15,25 25-15,-1 0 32,-24 25-17,25-25-15,-25 25 16,25-25-16,-25 24 15,25-24-15,0 0 16,-25 25-16,24-25 16,1-25-16,0 25 15,0 0-15,0-24 16,-1-1-16,-24 0 16,0 50 62,25-25-78,-25 25 15,25-25-15,-25 24 16,25-24-16,0 0 16,-1 0-16,1 0 15,0 0-15,0 0 16,-25-24-16,25 24 15,-25-25-15,24 25 0,-24-25 0,25 25 16,-25-25-16,0 50 78,25-25-78,0 25 16,0-25-1,-1 0-15,1 0 16,0-25-16,0 25 16,0 0-16,-25-25 15,24 25-15,-24-25 16,25 25-16,-50 25 47,1 0-47,24 0 15,-25 0-15,25-1 0,0 26 0,-25-25 16,25 24-16,-25-24 0,25 25 0,-25 0 16,25-26-16,0 26 0,0 0 0,-24-26 15,24 1-15,0 0 0,0 0 0,0 0 16,0-1-16,-25-24 0,25 25 0,0 0 16,-25-25-1,25-25 1,0 0-1,0 1-15,0-1 0,0-25 16,0 25-16,0 1 0,0-26 0,0 0 16,0 26-16,25-26 0,-25 0 0,25 25 15,-25-24-15,24-1 0,1 25 0,-25-24 16,25 24-16</inkml:trace>
  <inkml:trace contextRef="#ctx0" brushRef="#br0" timeOffset="175565.77">20861 6176 0,'0'0'0,"0"25"32,0 0-17,0 0-15,0 24 0,25-24 16,-25 25-16,24-1 0,-24 1 0,0 0 15,25-1-15,-25 1 0,0 24 0,0-24 16,0-1-16,0 1 0,0 0 0,0-1 16,0-24-16,0 25 0,0-25 0,0 24 15,0-24-15,0 0 0,0 0 0</inkml:trace>
  <inkml:trace contextRef="#ctx0" brushRef="#br0" timeOffset="176694.351">21233 6474 0,'0'0'0,"0"-25"16,0 0-16,124 497 1000</inkml:trace>
  <inkml:trace contextRef="#ctx0" brushRef="#br0" timeOffset="177265.437">21406 6672 0,'0'25'0,"0"0"0,0 0 16,0 0-16,0-1 0,0 1 16,0 0-16,0 0 0,0 0 15,0 0-15,0-1 0,0 1 16,0 0-16,0 0 15,0 0 1</inkml:trace>
  <inkml:trace contextRef="#ctx0" brushRef="#br0" timeOffset="177722.572">21282 6945 0,'0'0'15,"0"-24"-15,-24 24 0,24-25 0,0 0 16,0 0-16,0 0 15,0 0-15,24 25 16,-24-24-16,25 24 0,0-25 16,0 25-16,0 0 15,-1 0-15,1-25 0,0 25 16,0 0-16,0 0 0,-1 0 0,1 0 16,0 0-16,0 0 0,0 0 15,-1 0-15,1 0 0,-25 25 16,25-25-16,-25 25 0,0-1 15,0 1 1,0 0-16,0 0 0,0 0 16,0 0-1,0-1 1,25-24-16,0 0 16,0 0-1,-1 0 1,-24-24-16,25 24 0,-25-25 15,25 25-15,-25-25 0,25 25 16,-25-25-16,0 0 0,0 0 16,0 1-16,-25-1 15,0 25 1,0 0-16,1-25 0,-1 25 16,0 0-16,25 25 15,-25-25-15</inkml:trace>
  <inkml:trace contextRef="#ctx0" brushRef="#br0" timeOffset="178238.207">21952 6821 0,'0'25'15,"0"0"1,0 0-16,0 0 0,0-1 16,0 1-16,0 0 0,-25 0 15,25 0-15,0-1 16,0 1-16,0 0 0,0 0 0,0 0 16,0-1-16,0 1 15,0-50 16,0 1-15,0-1-16,0 0 0,0 0 16,-24 0-16,24 1 0,0-1 0,0 0 15,0 0-15,0 0 0,0 1 0,0-26 16,0 25-16,0 0 0,24 0 16,-24 1-16,25-1 0,0 0 15,0 0-15,0 25 16,-1 0-16,1 0 15,0 0-15,0 25 0,0 0 16,-25 0-16,24-25 0,-24 24 16,0 1-16,25-25 0,-25 25 0,0 0 15,0 0-15,0 0 16,-25-25-16,1 24 0,-1-24 16,0 25-16,0-25 15,0 0 1</inkml:trace>
  <inkml:trace contextRef="#ctx0" brushRef="#br0" timeOffset="178382.119">22250 6846 0,'0'0'0,"25"0"16,-25-25-16,0 50 16,24-25-16,-24 25 15,0 0 1,0 0-16</inkml:trace>
  <inkml:trace contextRef="#ctx0" brushRef="#br0" timeOffset="178550.021">22299 6722 0,'0'0'15,"0"-25"-15,25 0 0,-25 1 0,25-1 16,0 25 15</inkml:trace>
  <inkml:trace contextRef="#ctx0" brushRef="#br0" timeOffset="178774.893">22721 6722 0,'-25'25'0,"0"-25"0,1 25 16,-1-25-16,0 24 0,0-24 15,0 25-15,1-25 0,-1 25 0,0-25 16,0 25-16,0-25 0,25 25 0,-24-25 16,24 25-16,0-1 15,0 1-15,0 0 16,24-25-16,1 0 15,0 0-15,0 0 0,0 0 0,-1 0 16,1 0-16,0 0 0</inkml:trace>
  <inkml:trace contextRef="#ctx0" brushRef="#br0" timeOffset="179106.227">22771 6648 0,'25'0'47,"-25"24"-47,24-24 16,1 25-16,-25 0 15,25 0-15,-25 0 16,0-1-16,0 1 15,-25-25-15,25 25 0,0 0 0,-25-25 16,25 25-16,-24-25 0,24 25 16,0-1-1,0 1 1,24-25 0,1 0-16,0 0 0,0 0 15,0-25-15</inkml:trace>
  <inkml:trace contextRef="#ctx0" brushRef="#br0" timeOffset="179361.829">23093 6400 0,'0'0'0,"0"24"15,0 1 1,0 0-16,25 0 16,-25 0-16,0-1 0,25 1 0,-25 0 15,0 0-15,25 0 0,-25 24 0,0-24 16,0 0-16,24 24 0,-24-24 0,0 0 16,0 25-16,0-25 0,0-1 0,-24 1 15,24 0-15,-25 0 0,0 0 0,0-1 16</inkml:trace>
  <inkml:trace contextRef="#ctx0" brushRef="#br0" timeOffset="179578.217">23267 6871 0,'0'0'0,"0"-25"15,25 25-15,-25-25 16,24 25-16,1 0 16,0 0-1,0 0-15,0 0 0,-25 25 16,24-25-16,1 0 0</inkml:trace>
  <inkml:trace contextRef="#ctx0" brushRef="#br0" timeOffset="179789.866">23366 7094 0,'0'0'0,"25"0"46,0 0-30,-1 0-16,1 0 16,0 0-16,0 0 0</inkml:trace>
  <inkml:trace contextRef="#ctx0" brushRef="#br0" timeOffset="180845.247">24656 6400 0,'0'-25'0,"25"25"16,-1 0 0,1 0-16,0 25 15,0-25-15,-25 24 0,25-24 16,-25 25-16,0 0 0,0 0 0,0 0 16,0-1-16,0 1 0,0 0 0,0 0 15,0 0-15,0-1 0,-25 1 16,0 0-16,0-25 0,0 25 0,1 0 15,-1-1-15,0-24 0,0 25 0,0-25 16,1 0-16,-1 25 0,0-25 0,0 0 16,0 0-16,1 0 15,-1-25-15,0 25 16,25-25-16,0 1 16,0-1-16,25 0 15,-25 0-15,0 0 0,25 25 16,-25-24-16,24 24 0,-24-25 0,25 25 15,-25-25-15,25 25 0,0 0 16,-25 25-16,25-25 0,-1 0 16,-24 25-16,25-1 0,0 1 15,0 0-15,-25 0 0,25-25 0,-1 25 16,-24-1-16,25-24 0,-25 25 0,25 0 16,0-25-16,0 25 0</inkml:trace>
  <inkml:trace contextRef="#ctx0" brushRef="#br0" timeOffset="182475.588">25202 6400 0,'0'-25'15,"0"50"16,-25-1-31,25 1 0,0 0 16,0 0-16,0 0 0,-25 24 0,25-24 16,0 25-16,-25-26 0,25 26 0,0-25 15,-25 24-15,25-24 0,0 25 0,-24-25 16,24 0-16,0 24 0,-25-24 0,25 0 16,-25 0-16,25-1 0,0 1 0,0 0 15,-25 0-15</inkml:trace>
  <inkml:trace contextRef="#ctx0" brushRef="#br0" timeOffset="182719.612">25400 6623 0,'0'-25'0,"0"50"16,0 0 0,0-1-1,0 1-15,0 0 0,0 0 0,0 0 16,0-1-16,0 1 0,0 0 0,0 0 16,0 0-16,0 0 0,0-1 15</inkml:trace>
  <inkml:trace contextRef="#ctx0" brushRef="#br0" timeOffset="183069.999">25673 6722 0,'0'0'0,"0"-25"0,25 25 15,-25-25-15,24 25 0,1 0 16,-25 25 0,0 0-16,0 0 15,0 0-15,0-1 0,0 1 16,-25 0-16,25 0 0,-24 0 16,24 0-16,-25-25 0,25 24 0,-25-24 15,25 25-15,-25-25 0,25 25 0,-25 0 16,25 0-1,25-25 17,0 0-17,0 0-15,0-25 0,-1 25 0,1 0 16,0-25-16</inkml:trace>
  <inkml:trace contextRef="#ctx0" brushRef="#br0" timeOffset="183295.868">26293 6772 0,'0'0'0,"25"0"31,0 0-15,-1 0-16,1 0 16,0 0-16,0 0 0</inkml:trace>
  <inkml:trace contextRef="#ctx0" brushRef="#br0" timeOffset="183489.229">26318 6896 0,'-25'25'0,"50"-25"47,0 0-32,-1 0-15,1 0 16</inkml:trace>
  <inkml:trace contextRef="#ctx0" brushRef="#br0" timeOffset="183915.984">26863 6573 0,'0'0'0,"-24"0"0,-1 25 16,0 0-16,0 0 16,25-1-16,0 1 15,0 0-15,0 0 16,0 0-16,0-1 0,25-24 15,0 25-15,0-25 0,-1 0 16,1 25-16,0-25 16,0 0-16,0 0 0,-1-25 0,1 25 15,0 0-15,0-25 0,0 25 16,-25-24-16,25 24 0,-25-25 16,0 0-16,0 0 0,0 0 15,0 1-15,-25 24 0,25-25 16,-25 0-16,0 0 15,0 25-15,25-25 0,-25 25 0,1 0 16,-1 0-16,0 0 0,0 0 0,0 0 16,1 0-16</inkml:trace>
  <inkml:trace contextRef="#ctx0" brushRef="#br0" timeOffset="184131.868">27384 6796 0</inkml:trace>
  <inkml:trace contextRef="#ctx0" brushRef="#br0" timeOffset="184439.706">27707 6524 0,'0'0'0,"0"24"47,0 1-47,0 0 15,0 0-15,0 0 0,0-1 16,0 1-16,0 0 0,25 0 0,-25 0 16,0-1-16,0 1 0,0 0 0,0 0 15,0 0-15,-25 0 0,25-1 0,0 1 16</inkml:trace>
  <inkml:trace contextRef="#ctx0" brushRef="#br0" timeOffset="184851.478">28054 6424 0,'0'0'0,"0"-24"0,0 48 47,-25 1-31,25 0-16,-25 0 0,25 0 15,-24-1-15,24 1 0,-25 0 0,25 0 16,-25 0-16,25-1 0,0 1 0,0 0 16,0 0-16,0 0 0,0-1 15,0 1-15,0 0 0,25-25 16,-25 25-16,25-25 0,-25 25 15,24-25-15,1 0 16,0 0-16,0 0 0,0 0 16,0 0-16,-25-25 0,0 0 15,0 0 1,0 0-16,-25 1 0,0 24 16,-25-25-16,25 25 15,1 0-15,-26 0 0</inkml:trace>
  <inkml:trace contextRef="#ctx0" brushRef="#br0" timeOffset="189649.348">18058 8508 0</inkml:trace>
  <inkml:trace contextRef="#ctx0" brushRef="#br0" timeOffset="190326.566">18033 8558 0,'0'24'218,"0"1"-202,0 0-16,0 0 16,0 0-16,0-1 0,0 26 0,0-25 15,-25 0-15,25-1 0,0 1 0,0 0 16,0 0-16,0 0 0,0-1 0,0 1 15,0 0-15,0 0 16,0 0-16,0 0 16,-25-1-16,1-24 15</inkml:trace>
  <inkml:trace contextRef="#ctx0" brushRef="#br0" timeOffset="190829.767">18033 8533 0,'0'-25'16,"0"0"-1,0 0 1,25 1 15,0 24-31,-1 0 16,1 24-16,0-24 0,0 0 16,0 25-16,-1-25 0,1 25 15,0 0-15,-25 0 16,25-25-16,-25 24 0,0 1 15,0 0-15,0 0 0,0 0 16,-25-25-16,25 24 0,-25 1 0,0 0 16,1 0-16,-1-25 0,0 0 15,0 25-15,0-1 0,1-24 16,-1 0-16,0 0 0,0 0 0</inkml:trace>
  <inkml:trace contextRef="#ctx0" brushRef="#br0" timeOffset="192066.115">19025 8359 0,'-25'0'16,"1"0"-16,-1 0 15,0 0-15,0 0 0,0 25 0,447 694 1016</inkml:trace>
  <inkml:trace contextRef="#ctx0" brushRef="#br0" timeOffset="193546.144">19248 8334 0,'0'-24'16,"-24"24"15,-1 0 0,0 24-31,0-24 16,25 25-16,-25-25 0,1 25 16,-1 0-16,0 0 0,0-1 0,0 1 0,1 25 15,-1-25-15,0 24 0,0 1 16,25-25-16,-25 24 0,25 1 0,-24-1 16,24 1-16,0-25 0,0 24 0,0-24 15,0 25-15,0-25 0,24 0 0,1 24 16,0-24-16,0 0 0,0 0 0,-1-25 15,26 24-15,-25 1 0,24 0 0,1-25 16,0 25-16,-1-25 0,1 0 0,-1 25 16,26-25-16,-26 0 0,1-25 0</inkml:trace>
  <inkml:trace contextRef="#ctx0" brushRef="#br0" timeOffset="195239.848">20637 8384 0,'0'0'0,"25"-25"31,-25 50-16,0 0 1,0 0 0,0-1-16,0 1 0,0 25 15,0-25-15,0-1 0,25 26 0,-25-25 16,0 24-16,0-24 0,0 0 0,0 25 16,0-26-16,0 1 0,-25 25 0,25-25 15,0-1-15,0 1 0,0 0 0,0 0 16</inkml:trace>
  <inkml:trace contextRef="#ctx0" brushRef="#br0" timeOffset="195750.688">21208 8533 0,'0'0'0,"-25"-25"0,25 0 16,-25 25-16,1 0 15,-1 0 1,0 0-16,0 25 0,0-25 16,1 25-16,24 0 0,-25-25 15,25 24-15,-25 1 0,25 0 0,-25-25 16,25 25-16,0 0 0,0-1 15,0 1-15,25 0 0,0-25 16,0 0 0,-1 0-16,1 0 0,0-25 15,0 25-15,0-25 0,-1 1 16,1 24-16,-25-25 0,25 0 0,-25 0 16,25 0-16,-25 1 0,25-1 15,-25 0-15,0 0 0,0 0 0,0 1 16,0-1-16,0 0 0,0 0 0,0 0 15,0 1-15,0-1 0,0 0 16,0 0-16,0 50 31,-25 0-15,25 0-16,0-1 0,0 1 0,0 0 16,0 25-16,0-26 0,0 1 15,0 0-15,0 0 0,0 0 0,25-1 0,-25 1 16,0 0-16,24 0 0,-24 0 0</inkml:trace>
  <inkml:trace contextRef="#ctx0" brushRef="#br0" timeOffset="197073.607">21580 8533 0,'0'0'0,"-25"0"0,0 0 15,25 25-15,-24-25 16,24 24-16,0 1 16,-25-25-16,25 25 0,0 0 15,0 0 1,25-25-16,-1 0 16,1 0-16,0 0 15,0 0-15,0-25 16,-1 25-16,-24-25 15,25 25-15,-25-25 0,25 0 16,-25 1-16,0-1 16,0 0-16,-25 0 15,0 0 1,447 149 984</inkml:trace>
  <inkml:trace contextRef="#ctx0" brushRef="#br0" timeOffset="197842.352">22126 8533 0,'0'-25'0,"-25"25"15,0 0 1,25-25-16,-25 25 16,25-25-16,-24 25 15,-1 0-15,0 0 16,0 0-16,0 0 16,1 25-16,-1 0 15,0-25-15,25 25 0,-25-25 16,0 25-16,25-1 0,-24 1 0,24 0 15,0 0-15,0 0 0,0-1 16,0 1-16,0 0 0,24-25 16,-24 25-16,25-25 0,0 25 0,0-1 15,0-24-15,-1 0 0,1 25 16,0-25-16,25 0 0,-26 0 0,1 0 16,0 0-16,0 0 0,0 0 0</inkml:trace>
  <inkml:trace contextRef="#ctx0" brushRef="#br0" timeOffset="198014.253">22448 8706 0,'0'25'16,"0"0"-1,0 0-15,0 0 16,0-1-16,0 1 0,0 0 15,0 0-15,0 0 0</inkml:trace>
  <inkml:trace contextRef="#ctx0" brushRef="#br0" timeOffset="199026.162">19968 8706 0,'0'-24'15,"-25"24"16,25 24 32,0 1-47,0 0-16,0 0 0,0 0 15,0-1-15,0 1 0,0 0 16,0 0-16,0 0 0,0-1 15,0 1-15,0 0 16</inkml:trace>
  <inkml:trace contextRef="#ctx0" brushRef="#br0" timeOffset="199250.045">19745 8682 0,'0'0'0,"0"-25"16,-25 0-16,25 0 15,25 0-15,-1 25 16,-24-24-16,25 24 0,0 0 16,0-25-16,0 25 0,24-25 0,-24 25 15,0 0-15,24 0 0,1 0 0,-25 0 16,0-25-16,24 25 0,-24 0 0</inkml:trace>
  <inkml:trace contextRef="#ctx0" brushRef="#br0" timeOffset="199749.688">20389 8880 0,'0'0'0,"0"-25"32,-24 25-32,24 25 31,0 0-31,-25-25 16,25 25-16,0-1 0,0 1 0,-25-25 15,25 25-15,0 0 0,0 0 0,-25 0 16,25-1-16,0 1 0</inkml:trace>
  <inkml:trace contextRef="#ctx0" brushRef="#br0" timeOffset="200556.29">22448 7913 0,'0'0'0,"0"24"31,25 1-15,0-25-16,0 25 0,-1 0 16,1 0-16,0 0 0,25 24 0,-26-24 15,1 25-15,25-1 0,-25-24 0,0 25 16,-1-1-16,1 1 0,0-1 0,-25 1 15,25 24-15,-25-24 0,0 0 0,0 24 16,-25-24-16,0-1 0,0 26 16,1-26-16,-1 1 0,0 0 0,-25-26 15,25 26-15,-24-25 0</inkml:trace>
  <inkml:trace contextRef="#ctx0" brushRef="#br0" timeOffset="200956.271">23440 8632 0,'0'0'0,"0"-25"0,-24 25 16,48 0 15,1 0-31,0 0 16,-25-25-16,25 25 0</inkml:trace>
  <inkml:trace contextRef="#ctx0" brushRef="#br0" timeOffset="201131.793">23267 8806 0,'25'0'0,"-1"0"15,1 0-15,0 0 16,0 0-16,0 0 15,-1 0-15</inkml:trace>
  <inkml:trace contextRef="#ctx0" brushRef="#br0" timeOffset="204770.022">24507 8111 0,'-25'0'47,"25"25"-31,-25 0-16,25 0 15,-24-25-15,24 24 16,0 1-16,-25 0 16,25 0-16,0 0 15,25-1-15,-1 1 16,-24 0-16,25-25 0,-25 25 0,25-25 16,0 0-16,-25 25 0,25-25 0,-1 0 15,1 24-15,0-24 0,0 0 16,0 0-16,-1 0 0,26 0 0,-25 0 15,0-24-15,-1 24 0,1 0 16,0 0-16,-25-25 0,25 25 0,-25-25 16,25 25-16,-25-25 0,25 25 15,-25-25-15,-25 25 32,25 25-17,0 0-15,0 0 16,0 0-16,-25-1 0,25 1 15,0 0-15,0 0 0,-25 0 16</inkml:trace>
  <inkml:trace contextRef="#ctx0" brushRef="#br0" timeOffset="205142.719">23986 8830 0,'0'0'16,"0"-24"-1,25 24-15,0 0 16,0 0-16,24 0 0,-24 0 0,25 0 16,-1 0-16,26 0 0,-1 0 0,-24 0 15,24 0-15,0 0 0,1 0 0,-1 0 16,1 0-16,-26 0 0,26 0 16,-1 0-16,-24 0 0,-1-25 0,1 25 15,0 0-15,-26 0 0,26 0 0,-25 0 16,0 0-16,-1 0 0,1 0 15</inkml:trace>
  <inkml:trace contextRef="#ctx0" brushRef="#br0" timeOffset="208858.122">24805 9103 0,'0'-24'0,"0"-1"16,0 50-1,-25-25 1,0 24 0,0-24-16,25 25 0,-25 0 15,1-25-15,-1 25 0,0 0 16,0-1-16,0 1 0,25 25 0,-24-25 15,-1-1-15,0 1 0,0 25 0,0-25 16,25-1-16,-24 26 0,24-25 0,-25 0 16,25-1-16,0 1 0,0 0 0,0 0 15,25-25-15,-25 25 0,24-25 16,1 0-16,0 0 0,0 0 16,0 0-16,-1 0 0,1-25 0,0 25 15,0-25-15,0 25 0,-1-25 0,1 0 16,0 1-16,0-1 0,-25 0 15,25 0-15,-25 0 0,0 1 16,-25 24-16,25-25 16,-25 25-16,0 0 0,0 0 15,1 25-15,-1-25 0,-25 0 0,25 0 16,1 0-16,-1 24 0,0-24 0,0 0 16,0 0-16,1 25 0,-1-25 15,25 25-15,-25-25 0</inkml:trace>
  <inkml:trace contextRef="#ctx0" brushRef="#br0" timeOffset="209326.213">25078 9203 0,'0'0'0,"0"24"47,-25 1-47,25 0 15,0 0-15,-25 0 16,25-1-16,-25 1 0,25 0 15,0 0-15,-25 0 0,25-1 0,0 1 16,-24 0-16,24 0 0,-25 0 16,25-1-16,-25 1 0,25 0 15,25-25 17,0 0-17,-1-25 1,1 25-16,0 0 15,0 0-15,0 0 0,-1 0 0,1-25 0,0 25 16,0 0-16,0 0 0,-1 0 16,1 0-16,0 0 0,0 0 15,0 0-15,-1 0 0,1 0 16,0 0-16</inkml:trace>
  <inkml:trace contextRef="#ctx0" brushRef="#br0" timeOffset="209570.097">25177 9500 0,'0'0'0,"-25"0"16,25 25 15,0 0-16,-25 0-15,25-1 16,0 1-16,0 0 0,0 0 0,-25 0 16,25-1-16,0 1 0,-24 0 0,24 0 15,0 0-15,-25-1 0,25 1 0,0 0 16</inkml:trace>
  <inkml:trace contextRef="#ctx0" brushRef="#br0" timeOffset="209957.874">26169 8483 0,'0'-25'0,"25"25"47,0 0-31,-1 0-16,1-24 15,0 24 1,0 24-16</inkml:trace>
  <inkml:trace contextRef="#ctx0" brushRef="#br0" timeOffset="210146.294">26119 8657 0,'25'0'63,"0"0"-48,0 0-15,0 0 0,-1 25 16</inkml:trace>
  <inkml:trace contextRef="#ctx0" brushRef="#br0" timeOffset="211297.836">24631 8037 0,'0'-25'0,"0"0"31,-25 25 47,25 25-31,-25-25-31,25 25-16,-24-25 15,24 25-15,-25-1 0,25 1 0,0 0 16,-25 0-16,25 0 0,0-1 16,0 1-16,-25 0 0,25 0 15,0 0-15,0-1 0,0 1 16,0 0-16,0 0 15,0 0 1,25-25-16,0 0 16,0 0-16,-1 0 15,1 0-15,0 0 0,25 0 16,-26 0-16,26 0 0,-25-25 0,24 25 16,-24 0-16,25 0 0,0 0 0,-26 0 15,26-25-15,-25 25 0,24 0 0,-24 0 16,0 0-16,0 0 0,0 0 15,-25-25-15,-25 25 32</inkml:trace>
  <inkml:trace contextRef="#ctx0" brushRef="#br0" timeOffset="212446.486">24904 8235 0,'0'0'0,"0"-25"16,0 1-1,818 172 1001</inkml:trace>
  <inkml:trace contextRef="#ctx0" brushRef="#br0" timeOffset="213554.896">27012 8409 0,'0'-25'16,"0"0"62,0 50-31,0 0-32,-25-25 1,25 25-16,0-1 0,-24 1 0,24 0 16,0 0-16,0 0 0,-25-1 0,25 1 15,0 0-15,0 0 0,0 0 0,0-1 16,0 1-16,0 0 0,0 0 15,0 0-15,25-25 0,-1 0 16,1 0-16,0 0 16,0 0-16,0 0 0,0 0 15,-1 0-15,1-25 0,0 25 0,0-25 0,0 0 16,-1 0-16,-24 1 0,25-1 16,-25 0-16,25 0 0,-25 0 0,0 1 15,0-1-15,0 0 0,0 0 0,-25 0 16,25 1-16,-25-1 0,1 25 15,24-25-15,-25 25 0,0 0 0,0-25 16,0 25-16,1 0 0,-1 0 16,0 0-16,0 25 0,0-25 15</inkml:trace>
  <inkml:trace contextRef="#ctx0" brushRef="#br0" timeOffset="213777.8">27657 8607 0</inkml:trace>
  <inkml:trace contextRef="#ctx0" brushRef="#br0" timeOffset="214287.42">27806 8334 0,'0'0'0,"0"25"15,-25-25-15,25 25 16,0 0 0,0 0-16,0-1 15,0 1-15,0 0 0,0 0 16,0 0-16,0-1 0,0 1 16,25 0-16,-25 0 15,25-25-15,-25 25 0,25-1 16,-1-24-1,1 0-15,0 0 16,0 0-16,-25-24 0,25 24 0,-1 0 16,-24-25-16,25 25 0,0-25 0,-25 0 15,25 25-15,-25-25 0,0 1 16,0-1-16,0 0 0,0 0 16,0 0-16,0 1 0,-25-1 15,25 0-15,-25 0 0,0 25 16,1-25-16,-1 25 15,0 0-15,0 0 0,0 0 16,1 0-16,-1 0 16</inkml:trace>
  <inkml:trace contextRef="#ctx0" brushRef="#br0" timeOffset="-214449.792">28550 8285 0,'0'0'0,"0"-25"15,-25 25 32,25 25-47,-24-25 16,24 25-16,-25-25 0,25 24 0,-25 1 16,0 0-16,25 0 0,-25 0 0,1-1 15,24 1-15,-25 0 0,25 0 0,0 0 16,-25-1-16,25 1 0,0 0 15,0 0-15,0 0 0,0-1 16,25-24-16,-25 25 16,25-25-16,-1 0 0,1 0 15,0 0-15,0 0 0,0-25 16,-1 25-16,-24-24 0,25 24 16,0-25-16,-25 0 0,25 25 15,-25-25-15,0 0 0,-25 1 16,0-1-1,0 25-15,1 0 0,-1 0 16,0 0-16,0 0 0,0 0 16,1 0-16</inkml:trace>
  <inkml:trace contextRef="#ctx0" brushRef="#br0" timeOffset="-213919.333">28947 8334 0,'0'0'0,"0"-24"0,25 24 15,-25-25-15,25 25 16,-1 0-16,1 0 0,0 0 16,0 0-16,0 0 15,-25 25-15,25-25 0,-25 24 16,24 1-16,-24 0 0,0 0 16,0 0-16,0-1 0,0 1 0,0 0 15,-24 0-15,-1 0 0,25-1 16,-25-24-16,0 25 0,0-25 0,25 25 15,-49-25-15,49 25 16,-25-25-16,0 0 0,0 0 16,0 0-16,1 0 15,24-25 1,0 0-16,0 0 16,0 1-16,24-1 15,-24 0-15,25 0 16,0 25-16,0 0 15,-25 25-15,25-25 0,-1 25 16,1 0-16,0-1 16,-25 1-16,25-25 15,-25 25-15,25-25 0,-25 25 0,25-25 16,-25 25-16,24-25 0</inkml:trace>
  <inkml:trace contextRef="#ctx0" brushRef="#br0" timeOffset="-213519.21">29592 8285 0,'0'0'0,"0"-25"0,-25 25 15,0 0 1,25 25 15,-24-25-31,24 25 0,0-1 16,0 1-1,0 0-15,24 0 0,-24 0 16,25-1-16,-25 1 0,0 0 16,25-25-16,-25 25 0,25 0 15,-25-1-15,25 1 16,-25 0-1,0 0-15,-25-25 16,25 25 0,-25-25-16,0 0 15,0 0 1,1 0-16,-1-25 16,0 25-16,0-25 15,25 0-15</inkml:trace>
  <inkml:trace contextRef="#ctx0" brushRef="#br0" timeOffset="-213263.305">29691 8235 0,'0'-25'0,"25"25"15,-25-24 1,25 24 0,0 0-16,-1-25 15,1 25-15,0 0 0,0 0 0,0 0 16,-1 0-16,1 0 0,0-25 0,0 25 16,0 0-16,-1 0 0,1 0 0,0 0 15,0-25-15</inkml:trace>
  <inkml:trace contextRef="#ctx0" brushRef="#br0" timeOffset="-210253.218">20067 10120 0,'0'25'62,"0"0"-46,0 0-16,0 0 15,0-1-15,0 1 0,0 0 16,0 0-16,0 0 0,0-1 16,0 1-16,-25 0 15,25 0-15,0 0 16</inkml:trace>
  <inkml:trace contextRef="#ctx0" brushRef="#br0" timeOffset="-209996.987">19794 10021 0,'-25'-25'0,"50"50"0,-50-75 16,50 26-1,0 24-15,-25-25 0,25 25 16,0 0-16,-1-25 0,1 25 16,25 0-16,-25 0 0,-1 0 0,1 0 15,25 0-15,-25 0 0,-1 0 0,1 0 16,25 0-16,-25 25 0,-1-25 15</inkml:trace>
  <inkml:trace contextRef="#ctx0" brushRef="#br0" timeOffset="-209543.071">20365 10418 0,'0'-25'16,"24"25"31,1 0-47,0 0 15,-25 25 1,0 0 0,0 0-16,0-1 15,0 1-15,-25-25 0,25 25 16,-25 0-16,1 0 16,-1-1-16,50-24 62,-1 0-46,1 0-16,0 0 15,0 0-15,0-24 0,-1 24 16,1 0-16,0 0 0,0 0 0</inkml:trace>
  <inkml:trace contextRef="#ctx0" brushRef="#br0" timeOffset="-209244.505">20712 9847 0,'0'0'0,"0"-24"0,-25 24 15,25 24 1,0 1-16,0 0 0,0 0 16,0 0-16,0-1 0,25 1 15,-25 0-15,0 25 0,25-25 0,-25 24 16,0 1-16,0-1 0,0-24 0,0 25 16,25-1-16,-25 26 0,0-26 0,0 1 15,0-25-15,0 24 0,0 1 0,-25 0 16,25-26-16,0 1 0,0 25 0,-25-25 15</inkml:trace>
  <inkml:trace contextRef="#ctx0" brushRef="#br0" timeOffset="-208685.267">21183 10393 0,'0'0'0,"-25"-25"0,25 1 0,-24 24 16,24-25-16,-25 25 0,25-25 0,-25 25 15,0 0-15,0 0 0,1 0 16,-1 0-16,0 0 0,25 25 15,-25-25-15,0 25 0,1-1 16,24 1-16,-25-25 0,25 25 16,0 0-16,-25 0 0,25-1 15,0 1-15,25 0 0,-25 0 16,25-25-16,-1 25 0,1-25 16,0 0-16,0 0 15,0 0-15,-1 0 0,1 0 0,-25-25 16,25 25-16,0-25 0,0 0 0,-1 25 15,1-25-15,-25-24 0,25 24 0,-25 0 16,25 0-16,-25 1 0,0-26 0,25 25 16,-25 0-16,0 1 0,0-26 0,0 25 15,0 0-15,0 1 0,-25-1 16,25 0-16,0 0 0,-25 0 0,25 0 16,-25 1-16,25 48 31,0 1-31,0 0 15,0 0-15,0 0 0,0 0 0,0 24 16,0-24-16,0 25 0,0-26 0,25 26 16,-25-25-16,0 24 0,0-24 0,0 25 15,0-25-15,25-1 0,-25 1 0</inkml:trace>
  <inkml:trace contextRef="#ctx0" brushRef="#br0" timeOffset="-208313.055">21530 10344 0,'-24'0'16,"24"24"-16,-25-24 15,25 25-15,-25 0 16,25 0-16,0 0 15,0-1-15,0 1 16,25-25 0,-25 25-16,25-25 0,-1 0 15,1 0 1,-25-25-16,25 25 0,0-25 16,0 1-16,-25-1 15,24 25-15,-24-25 0,0 0 0,0 0 16,0 1-16,0-1 15,0 0-15,0 0 0,-24 25 16,24-25-16,-25 25 0,0 0 16,0 0-1,0 0-15,1 0 0</inkml:trace>
  <inkml:trace contextRef="#ctx0" brushRef="#br0" timeOffset="-207968.295">21927 10269 0,'0'0'0,"0"-25"0,0 50 31,-24-25-15,24 25-16,-25 0 16,25 0-16,-25-25 0,25 24 15,0 1-15,-25 0 0,25 0 0,0 0 16,0-1-16,0 1 16,0 0-16,0 0 15,25-25-15,-25 25 0,25-25 16,0 0-16,-1 0 15,1 0-15,0 0 16,0 0-16,0-25 0</inkml:trace>
  <inkml:trace contextRef="#ctx0" brushRef="#br0" timeOffset="-206253.521">22200 10492 0,'0'-24'16,"0"48"-1,0 1 17,0 0-32,0 0 15,0 0-15,0-1 16,0 1-16,0 0 0,0 0 16,0 0-16,0-1 15,-25-24-15,25 25 0,0 0 16</inkml:trace>
  <inkml:trace contextRef="#ctx0" brushRef="#br0" timeOffset="-205915.714">22399 9947 0,'0'-25'16,"0"50"-1,24-25 1,-24 24-16,25 1 0,0-25 15,-25 25-15,25 25 0,0-25 0,-1 24 16,1-24-16,-25 25 0,25-1 16,0 1-16,-25-1 0,0 1 0,0-25 15,0 24-15,0 1 0,0-25 0,-25 24 16,25-24-16,-50 25 0,26-25 0,-1 24 16</inkml:trace>
  <inkml:trace contextRef="#ctx0" brushRef="#br0" timeOffset="-205253.239">19794 9823 0,'-25'0'0,"1"0"15,24 24-15,-25-24 16,0 25-16,0 0 16,0 0-16,1 0 0,-1-1 0,0 26 15,0-25-15,0 25 0,0-26 16,1 26-16,-1 0 0,25 24 0,-25-24 16,0-1-16,25 26 0,0-26 0,0 1 15,0 24-15,25-24 0,0-1 0,0 1 16,24 0-16,1-1 0</inkml:trace>
  <inkml:trace contextRef="#ctx0" brushRef="#br0" timeOffset="-204861.555">22796 10716 0,'0'0'0,"24"0"62,1 0-46,-25-25-1,25 25-15</inkml:trace>
  <inkml:trace contextRef="#ctx0" brushRef="#br0" timeOffset="-204656.355">22771 10889 0,'0'25'16,"0"0"-1,25-25 1,-1 0-16,1 0 16</inkml:trace>
  <inkml:trace contextRef="#ctx0" brushRef="#br0" timeOffset="-203752.848">23937 10319 0,'0'0'0,"0"-25"0,24 25 0,-24-25 0,0 0 16,0 50 15,0 0-31,0 0 16,0 0-16,-24-1 0,24 1 0,0 0 15,0 0-15,0 0 0,0-1 0,0 1 16,0 0-16,0 0 0,0 0 16,0-1-16,24 1 0,-24 0 15,25 0-15,0-25 16,-25 25-16,25-25 0,0 0 0,-1 0 16,1 0-16,0 0 0,0 0 0,0-25 15,-1 25-15,1-25 0,0 25 16,0-25-16,-25 0 15,25 25-15,-25-24 0,0-1 16,0 50 15,0-1-31,0 1 16,-25 0-16,25 0 16,0 0-16,0-1 0,0 1 0,0 0 15,0 0-15,0 0 0,0-1 16,0 1-16</inkml:trace>
  <inkml:trace contextRef="#ctx0" brushRef="#br0" timeOffset="-203461.014">24681 10319 0,'0'0'0,"0"-25"0,0 50 32,0 0-32,0-1 0,0 1 0,0 0 15,-25 25-15,25-26 0,0 26 0,-25 0 16,25-1-16,0 1 0,-25-1 15,25-24-15,0 25 0,-25-1 0,25-24 0,0 25 16,0-25-16,-24-1 0,24 1 16,0 0-16</inkml:trace>
  <inkml:trace contextRef="#ctx0" brushRef="#br0" timeOffset="-203029.374">25078 10443 0,'0'0'0,"0"-25"0,0 0 16,0 0-16,0 50 15,-25-25 1,25 25-16,-25 0 0,25 0 15,-25 24-15,25-24 0,-25 0 0,25 24 16,-24-24-16,24 25 0,0-25 0,-25-1 16,25 26-16,0-25 0,0 0 0,0-1 15,0 1-15,0 0 0,0 0 16,0 0-16,25-25 16,-1 0-16,1 0 15,0 0 1,-25-25-16,25 25 0,0-25 15,-25 0-15,24 25 0,-24-25 16,0 1-16,-24-1 16,-1 25-1,0 0-15,0 0 0,0 0 16,1 0-16,-1 0 0,0 0 0,0 0 16,0 0-16,0 0 0</inkml:trace>
  <inkml:trace contextRef="#ctx0" brushRef="#br0" timeOffset="-201852.527">25301 10567 0,'0'0'0,"297"273"1016</inkml:trace>
  <inkml:trace contextRef="#ctx0" brushRef="#br0" timeOffset="-201480.741">25747 10815 0,'0'0'0,"-25"-25"62,25 50-46,0 0 15,0-1-15,-24 1-16,24 0 15,0 0-15,0 0 0,0-1 16,-25-24-16,25 25 0,0 0 0,0 0 16,0 0-16,0-1 15,0 1 1,0 0-1,0-50 17,0 0-1,25 25-15,-25-24 15,24 24-16</inkml:trace>
  <inkml:trace contextRef="#ctx0" brushRef="#br0" timeOffset="-200849.578">25499 10592 0,'0'0'15,"0"-25"-15,25 0 0,-25 50 63,0 0-63,-25-1 16,25 1-16,0 0 15,0 0-15,0 0 0,-25-1 0,25 1 16,0 0-16,0 0 0,0 0 15,0-1-15,0 1 0,0 0 16,25 0-16,0 0 16,0-25-1,0 0 1,-1 24-16,1-24 0,0 0 16,0 0-16,0 0 0,-1 0 0,1 0 15,0-24-15,0 24 0,0 0 16,-1 0-1,1-25-15,-25 0 16,0 0 0,-25 25 15,25 25-15,-24 0-16,24 0 15,-25-25-15,25 24 0,-25 1 16,25 0-16,0 0 15,-25 0-15,25-1 0</inkml:trace>
  <inkml:trace contextRef="#ctx0" brushRef="#br0" timeOffset="-200592.725">26243 10815 0,'0'-25'0,"0"0"16,25 25 15,0 0-15,0 0-1,0 0-15,-1 0 0,1 0 16</inkml:trace>
  <inkml:trace contextRef="#ctx0" brushRef="#br0" timeOffset="-200433.06">26194 10939 0,'-25'25'16,"273"-199"-16,-471 323 0,173-124 15,50-1-15,25-24 32,0 0-17,0 0-15,-1 0 16</inkml:trace>
  <inkml:trace contextRef="#ctx0" brushRef="#br0" timeOffset="-199980.938">26913 10517 0,'0'0'0,"-25"0"0,0 0 16,1 25-1,24 0-15,-25 0 16,0-1-16,25 1 0,0 0 16,-25 0-16,25 24 0,0-24 0,0 0 15,0 0-15,0 0 0,0-1 16,25 1-16,-25 0 0,25-25 16,0 25-16,-1-25 0,1 0 15,0 0-15,0 0 16,0 0-16,-1 0 15,1-25-15,0 25 0,-25-25 0,25 25 16,-25-25-16,25 25 0,-25-24 0,0-1 16,25 0-16,-25 0 0,0 0 15,-25 1-15,25-1 0,-25 0 16,25 0-16,-25 25 0,0-25 0,0 25 16,25-24-16,-24 24 0,-1 0 0,0 0 15,0 0-15,0 0 0,1 0 16,-1 24-16,25 1 15,-25-25-15,25 25 16</inkml:trace>
  <inkml:trace contextRef="#ctx0" brushRef="#br0" timeOffset="-199776.488">27335 10790 0,'0'25'31</inkml:trace>
  <inkml:trace contextRef="#ctx0" brushRef="#br0" timeOffset="-199344.656">27657 10517 0,'0'0'0,"0"-25"0,-25 25 31,25 25-15,-24-25-16,24 25 0,-25 0 15,25 0-15,-25-1 0,25 1 16,-25 0-16,25 0 0,0 0 16,0-1-16,0 1 0,0 0 15,0 0-15,0 0 0,25-1 16,0-24-1,0 0-15,-1 0 16,1 0-16,0 0 16,0 0-16,0-24 0,-1 24 15,-24-25-15,25 25 0,-25-25 16,25 0-16,-25 0 16,0 1-16,0-1 0,0 0 15,0 0-15,-25 0 0,0 1 16,1 24-16,-1-25 0,0 25 15,0 0-15,0 0 0,1 0 16,-1 0-16</inkml:trace>
  <inkml:trace contextRef="#ctx0" brushRef="#br0" timeOffset="-198812.96">28302 10592 0,'-25'0'0,"1"24"15,-1 1 1,0 0 0,0 0-16,0 0 15,1-1-15,24 1 0,-25 0 16,25 0-16,-25 0 0,25-1 0,0 1 15,0 0-15,0 0 0,0 0 16,0-1-16,25 1 16,0-25-16,-25 25 15,24-25-15,1 0 0,0 25 16,0-25-16,0 0 0,-25-25 16,24 25-16,1 0 0,-25-25 15,25 25-15,0-25 0,-25 1 16,0-1-1,-25 25-15,0 0 16,25-25-16,-25 25 0,1 0 16,-1 0-16,0 0 15,0 0-15,0 25 0</inkml:trace>
  <inkml:trace contextRef="#ctx0" brushRef="#br0" timeOffset="-198356.396">28674 10716 0,'0'0'0,"0"-25"0,25 25 16,-25-25-16,25 25 16,0 0-16,-1 0 15,1 0-15,-25 25 0,25-25 0,0 25 16,0-25-16,-25 24 0,24-24 16,-24 25-16,0 0 0,0 0 15,0 0-15,0-1 16,-24-24-16,24 25 0,-25-25 0,25 25 15,-25-25-15,25 25 0,-25-25 16,0 0-16,1 25 0,-1-25 16,0 24-1,25 1 17,25-25-32,0 0 15,-1 0-15,1 25 0,0-25 16,0 0-16,24 0 0,-24 0 0,0 0 15,25 0-15,-26 0 0,1 0 16</inkml:trace>
  <inkml:trace contextRef="#ctx0" brushRef="#br0" timeOffset="-197916.172">29468 10740 0,'0'0'0,"0"-24"0,-25 24 16,25-25-16,-25 25 31,1 0 0,24 25-31,-25-1 16,25 1-16,-25 0 15,25 0-15,0 0 16,0-1-16,0 1 16,0 0-16,25-25 0,-25 25 0,0 0 15,25-25-15,-25 24 0,24 1 16,1 0-16,0 0 16,0 0-16,-25-1 15,25-24-15,-25 25 0,0 0 16,0 0-1,-25-25-15,0 0 16,0 0 0,0 0-16,1 0 15,-1-25-15,0 25 0,0 0 16,0-25-16,1 25 16</inkml:trace>
  <inkml:trace contextRef="#ctx0" brushRef="#br0" timeOffset="-196670.802">29468 10691 0,'0'0'0,"0"-25"16,25 25-16,-25-25 0,0 0 15,25 25-15,-1-24 16,1 24-16,0 0 0,0-25 16,0 25-16,-1 0 0,1 0 0,25 0 15,-25 0-15,-1 0 0,1 0 0,0 0 16,0 0-16,0 0 0,-25004-4167 1000</inkml:trace>
  <inkml:trace contextRef="#ctx0" brushRef="#br0" timeOffset="-191664.957">6747 7615 0,'-25'0'0,"25"-25"0,-25 0 15,25 1-15,-25 24 16,1-25-1,-1 25-15,0-25 16,0 25-16,0 0 16,1-25-16,-1 25 0,0 0 0,0-25 15,0 25-15,1 0 0,-1 0 16,0 0-16,0 0 0,0 0 16,1 0-16,-1 0 0,0 0 15,0 0-15,0 0 0,1 25 16,-1-25-16,0 25 15,0-25-15,0 0 0,25 25 0,-24-25 16,24 25-16,-25-25 0,0 0 0,25 24 16,-25 1-16,0 0 15,25 0-15,-24-25 16,24 25-16,-25-1 16,25 1-16,-25 0 0,0 0 15,25 0-15,-25-1 16,25 1-16,-25 0 0,25 0 15,-24 0-15,24-1 0,-25-24 0,25 25 16,0 0-16,-25 0 0,25 0 0,-25 0 16,25-1-16,0 1 0,0 0 0,-25 0 15,25 0-15,0-1 0,0 1 16,0 0-16,0 0 0,0 0 16,0-1-16,0 1 15,0 0-15,25-25 16,-25 25-16,25 0 0,-25-1 15,25-24-15,-25 25 0,25-25 16,-25 25-16,24-25 0,-24 25 16,25-25-16,-25 25 0,25-25 0,-25 24 15,25-24-15,0 25 0,0-25 16,-25 25-16,24-25 0,1 25 16,0-25-16,0 25 0,0-25 15,-25 24-15,24-24 0,1 25 16,0-25-16,0 0 15,-25 25-15,25-25 0,-1 0 16,1 0-16,0 0 16,-25 25-16,25-25 0,0 0 15,-1 0-15,1 0 0,0 0 16,0 0-16,0 0 16,-25 25-16,24-25 0,1 0 15,0 0-15,0 0 0,-25-25 16,25 25-16,-1 0 0,1 0 15,0 0-15,0-25 0,0 25 16,-1-25 0,1 25-16,0 0 0,-25-25 15,25 25-15,0 0 16,-25-24-16,24 24 0,-24-25 16,25 25-16,0-25 0,0 25 15,-25-25-15,25 25 16,0-25-16,-1 1 15,1 24-15,-25-25 16,25 0-16,0 0 16,0 0-16,-25 1 15,24 24-15,-24-25 0,25 25 16,-25-25-16,0 0 0,25 25 0,-25-25 16,25 1-16,-25-1 0,25 0 15,-25 0-15,0 0 0,0 1 16,0-1-16,0 0 15,0 0-15,24 25 0,-24-25 16,0 1-16,0-1 16,0 0-16,0 0 15,0 0-15,0 0 0,0 1 16,0-1-16,0 0 0,0 0 16,0 0-16,-24 1 15,24-1-15,0 0 16,0 0-16,0 0 15,-25 25 1,25-24-16,0-1 0,-25 25 16,25-25-16,0 0 15,-25 25 1,25-25-16,-372 1861 1016</inkml:trace>
  <inkml:trace contextRef="#ctx0" brushRef="#br0" timeOffset="-182872.568">12452 14957 0,'0'25'47,"0"0"-31,0 0-16,0-1 0,25 1 15,-25 0-15,0 0 0,0 24 0,0-24 16,0 0-16,0 0 0,0 0 0,0-1 16,0 1-16,0 0 0,0 0 0,0 0 15,0 0-15,0-1 0,0 1 0,25-25 16,-25 25-16,0 0 0</inkml:trace>
  <inkml:trace contextRef="#ctx0" brushRef="#br0" timeOffset="-182548.721">12427 14883 0,'0'0'0,"0"-25"0,0 0 16,0 0-1,25 1-15,0 24 16,0 0-16,-1 0 16,1 0-1,0 0-15,0 24 0,0-24 16,-1 25-16,1 0 15,-25 0-15,0 0 16,0-1-16,-25 1 0,1 0 16,24 0-16,-25-25 0,0 25 15,0-1-15,0 1 0,1-25 16,24 25-16,-25-25 0</inkml:trace>
  <inkml:trace contextRef="#ctx0" brushRef="#br0" timeOffset="-180672.572">13246 14684 0,'0'0'0,"-25"0"63,25 25-63,-25 0 16,0 0-16,25 0 0,-25-1 15,1 26-15,-1-25 0,25 24 0,-25 1 16,0 0-16,0-1 0,1 1 0,24-1 15,-25 1-15,25 0 0,-25-1 0,25 1 16,0-25-16,0 24 0,0-24 0,0 25 16,25-25-16,0-1 0,-25 1 0,49 0 15,-24 0-15,0 0 0,24-25 0,-24 24 16,25-24-16,-25 0 0</inkml:trace>
  <inkml:trace contextRef="#ctx0" brushRef="#br0" timeOffset="-179969.414">13444 14982 0,'0'0'15,"0"25"1,0 0 0,25-1-16,-25 1 0,0 0 0,0 0 15,0 0-15,0-1 0,0 26 0,0-25 16,0 0-16,0-1 0,0 1 15,0 0-15,0 0 0,-25-25 16,25 25-16,-25-25 31,25-25-15,0 0-16,0 0 16,0 0-16,0 1 15,0-1-15,0 0 0,0 0 0,0 0 16,0 1-16,25-1 15,0 25-15,-25 25 16,25-25-16,-25 24 0,25-24 16,-1 25-16,-24 0 0,25-25 0,-25 25 15,25-25-15,-25 25 0,0-1 0,25-24 16,-25 25-16,0 0 0,25-25 16,-25 25-16,0-50 46,0 0-30,0 0-16,0 1 0,0-1 16,0 0-16,24 0 0,-24 0 15,0 1-15,25-1 0,-25 0 0,25 0 16,-25 0-16,25 1 0,0 24 16,-1 0-1,-24 24-15,25-24 0,-25 25 0,25 0 16,-25 0-16,0 0 0,25-25 15,-25 24-15,0 1 0,0 0 16,25 0-16</inkml:trace>
  <inkml:trace contextRef="#ctx0" brushRef="#br0" timeOffset="-179644.588">14064 15106 0,'0'25'0,"-25"-25"0,25 25 15,0-1-15,0 1 16,0 0-16,0 0 16,25 0-16,-25-1 15,25-24-15,-25 25 0,25-25 16,0 0-16,-1 0 15,-24-25-15,25 25 0,0-24 16,-25-1-16,25 25 16,-25-25-16,0 0 0,0 0 15,0 1-15,0-1 0,0 0 16,-25 0-16,25 0 0,-25 1 16,0 24-16,25-25 15</inkml:trace>
  <inkml:trace contextRef="#ctx0" brushRef="#br0" timeOffset="-178717.239">14337 15180 0,'0'0'0,"0"25"0,0 0 16,0 0-16,-25-25 15,25 25-15,0-50 63,25 25-63,-25-25 0,0 0 16,25 25-16,-25-25 0,0 1 0,25 24 15,-25-25-15,0 0 0,25 25 0,-25-25 16,0 0-16,24 25 15,-24 25 1,0 0-16,25 0 16,-25 0-1,0-1-15,25-24 0,-25 25 16,25-25-16,-25 25 16,25-25-16,-1 0 0,1 0 15,0 0-15,0 0 0,-25-25 16,25 25-16,-1 0 0,1-25 15,0 1-15,0-1 16,-25 0-16,25 0 16,-25 0-16,0 1 15,0 48 48,-25-24-16,50 0-16,-50 0 0,0 0 266,25-24-297</inkml:trace>
  <inkml:trace contextRef="#ctx0" brushRef="#br0" timeOffset="-177672.914">14684 15032 0,'0'24'15,"25"-24"48,-25 25-63,25-25 15,-25-25-15,25 25 16,-25-24 15,-25 24-15,0 0 0,0 0-1,25 24-15,-24-24 16,-1 0-16,25 25 0,0 0 15,-25-25-15,25 25 16,0 0-16,0-1 16,0 1-16,25-25 15,-25 25-15,25-25 16,-1 0-16,1 0 16,0 0-16,0 0 15,0 0-15,-1 0 0,1-25 16,0 25-16,-25-25 0,25 25 15,-25-24-15,25 24 0,-25-25 0,24 25 16,-24-25-16,25 0 0,-25 0 16,0 1-16,0-1 15,0 50 17,0-1-17,0 1 1,0 0-1,0 0-15,0 0 16,0-1-16,25-24 16,0 25-16,0-25 15,-1 0-15,1 0 16,-25-25-16,25 25 0,0 0 16,-25-24-16,25 24 0,-25-25 15,24 25-15,-24-25 0,0 0 16,0 0-16,0 1 15,-24 48 32,24 1-31,0 0-16,-25 0 16,25 0-16,0-1 0,0 1 15,-25 0-15,25 0 0,0 0 0,0-1 16,0 1-16,0 0 0,-25 0 0,25 0 15,0 0-15,0-1 0,0 1 0,0 0 16,0 0-16,0 0 0,0-1 16,0 1-16,0 0 15,-25 0 1,1-25 0,-1 0 15,25-25-31,0 0 15,-25 0-15,25 1 0,0-1 16,0 0-16,0 0 0,0 0 0,25 1 16,-25-1-16,25 0 0,-25 0 0,24 0 15,1 0-15,-25 1 0,25-1 0,0 0 16,0 0-16,-1 0 0</inkml:trace>
  <inkml:trace contextRef="#ctx0" brushRef="#br0" timeOffset="-174438.878">15453 15205 0,'0'-25'0,"25"25"46,0 0-30,0 0-16,0 0 16,-1 0-16,1-24 15,0 24-15</inkml:trace>
  <inkml:trace contextRef="#ctx0" brushRef="#br0" timeOffset="-174248.473">15478 15354 0,'0'0'0,"25"0"47,0 0-47,0 0 16,-1 0-16,1 0 0</inkml:trace>
  <inkml:trace contextRef="#ctx0" brushRef="#br0" timeOffset="-173624.834">16148 14982 0,'0'25'47,"0"0"-31,0-1-16,0 1 15,25 0-15,-25 0 0,0 0 16,24-1-16,-24 1 0,0 0 0,0 0 16,0 0-16,0-1 0,0 1 15,0 0-15,-24-25 0,24 25 16</inkml:trace>
  <inkml:trace contextRef="#ctx0" brushRef="#br0" timeOffset="-173388.961">15825 15007 0,'0'0'0,"0"-25"16,0 0-16,0 0 0,25 1 16,0-1-1,0 25-15,-25-25 0,25 25 0,-1 0 16,1-25-16,0 25 0,0 0 0,0 0 16,-1 0-16,26 0 0,-25 0 0,0 0 15,-1 0-15,1 0 0,0 0 0</inkml:trace>
  <inkml:trace contextRef="#ctx0" brushRef="#br0" timeOffset="-173145.509">16396 15081 0,'0'25'31,"0"0"-31,0 0 16,0-1-16,0 1 0,0 0 15,0 0-15,0 0 16,0-1-16,0 1 16,0 0-16,0 0 0</inkml:trace>
  <inkml:trace contextRef="#ctx0" brushRef="#br0" timeOffset="-172293.685">16495 14585 0,'0'0'16,"0"-25"-16,25 25 0,0-24 16,0 24-16,-1 24 15,1-24-15,0 0 0,-25 25 16,25 0-16,0 0 0,-1 0 0,-24-1 16,25 1-16,0 25 0,-25-25 0,25 24 15,-25-24-15,25 25 0,-25-26 0,0 26 16,0-25-16,24 24 0,-24-24 0,0 25 15,-24-25-15,24-1 0,0 26 0,0-25 16,-25 0-16,25-1 0,-25 1 0,25 0 16,0 0-16,-25-25 0,25 25 0,-25-25 15,25 25-15,-24-25 0,24 24 0,-25-24 16</inkml:trace>
  <inkml:trace contextRef="#ctx0" brushRef="#br0" timeOffset="-170662.764">17314 14833 0,'24'0'0,"-24"-25"16,25 25-16,0 0 16,0 0-16,0 0 0,-1 0 15,1 0-15,0 0 16,0 0-16,0 0 16</inkml:trace>
  <inkml:trace contextRef="#ctx0" brushRef="#br0" timeOffset="-170463.365">17314 14957 0,'0'0'0,"-25"25"16,50-25 15,-1 0-31,1 0 16,-25 25-16,25-25 0,0 0 15,0 0-15,-1 0 0,1 0 16,0 0-16,0 0 0,0 0 0,0-25 16</inkml:trace>
  <inkml:trace contextRef="#ctx0" brushRef="#br0" timeOffset="-165279.391">18231 14635 0,'-24'0'15,"24"-25"-15,-25 50 32,25 0-17,-25-25-15,25 24 0,0 1 16,-25 0-16,25 0 0,-25 0 0,25-1 15,-24 26-15,24-25 0,0 0 0,0-1 16,0 1-16,0 0 0,0 25 0,0-26 16,0 1-16,24-25 0,-24 25 0,25 0 15,0 0-15,0-1 0,0-24 16,-1 0-16,1 25 0,0-25 16,0 0-16,0 0 0,-25-25 0,24 25 15,1-24-15,0-1 16,-25 0-16,25 0 0,-25 0 0,0 1 15,0-1-15,0 0 0,0 0 0,0 0 16,0-24-16,0 24 0,-25 0 0,25 0 16,-25 1-16,0-26 0,1 25 15,-1 0-15,0 1 0,0 24 0,0-25 16,1 25-16,-1 0 0,0 0 16,0 25-16</inkml:trace>
  <inkml:trace contextRef="#ctx0" brushRef="#br0" timeOffset="-165039.24">18728 15032 0</inkml:trace>
  <inkml:trace contextRef="#ctx0" brushRef="#br0" timeOffset="-164471.153">19025 14511 0,'0'0'0,"0"-25"15,0 0 1,25 25-16,0 0 16,0 0-1,-1 0-15,-24 25 0,25-25 0,-25 25 16,25 0-16,0 24 0,-25-24 15,25 0-15,-25 0 0,0-1 16,0 26-16,0-25 0,0 0 0,0-1 16,0 1-16,-25 0 0,25 0 0,-25 0 15,25-1-15,-25 1 0,0 0 16,1 0-16,-1-25 0,25 25 16,-25-25-16,0 0 0,0 0 15,1 0-15,-1 0 16,0-25-1,25 0-15,0 0 16,0 0-16,0 1 0,0-1 0,0 0 16,0 0-16,25 25 0,-25-25 15,0 1-15,25 24 0,-25-25 0,24 25 16,1 0-16,0 0 16,-25 25-16,25-25 0,-25 24 0,25-24 15,-25 25-15,24-25 0,-24 25 0,25 0 16,-25 0-16,25-25 0,-25 24 15,25 1-15,-25 0 16,25-25-16</inkml:trace>
  <inkml:trace contextRef="#ctx0" brushRef="#br0" timeOffset="-164054.883">19496 14560 0,'0'0'0,"-24"0"32,24 25-32,0 0 15,0 0 1,0 0-16,0-1 0,0 1 15,0 0-15,0 0 0,0 0 16,0-1-16,24-24 16,-24 25-16,25 0 15,-25 0-15,25-25 0,-25 25 16,25-25-16,-25 24 0,0 1 16,0 0-1,0 0 1,0 0-1,-25-25-15,0 24 16,0-24 0,1 0-16,-1 0 15,0-24-15,0 24 0,0-25 16</inkml:trace>
  <inkml:trace contextRef="#ctx0" brushRef="#br0" timeOffset="-163866.99">19571 14387 0,'0'0'16,"25"0"-16,-25-25 0,25 0 0,-1 25 15,1 0 1,0 0-16,0 0 15</inkml:trace>
  <inkml:trace contextRef="#ctx0" brushRef="#br0" timeOffset="-163599.081">20042 14684 0,'0'25'0,"0"0"16,25-25-16,-25 25 16,25-25-16,-25 25 0,25-25 0,-1 24 15,-24 1-15,25-25 0,0 25 0,0 0 16,0-25-16,-1 25 0,1-25 15,0 24-15,0-24 16</inkml:trace>
  <inkml:trace contextRef="#ctx0" brushRef="#br0" timeOffset="-163398.543">20365 14684 0,'0'0'16,"-25"0"-16,0 0 16,0 0-16,25 25 15,-25-25-15,1 25 0,-1 0 0,25 0 16,-25-25-16,0 24 0,0 1 0,25 0 16,-24 0-16,-1 0 0,0-1 0,25 1 15</inkml:trace>
  <inkml:trace contextRef="#ctx0" brushRef="#br0" timeOffset="-162511.017">20737 14610 0,'0'25'47,"0"0"-32,0-1-15,0 1 16,0 0-16,0 0 16,0 0-16,0-1 0,25 1 15,-25 0-15,24 0 16,1-25-16,-25 25 0,25-25 16,0 0-16,0 24 0,-1-24 15,1 0-15,-25-24 0,25 24 16,0 0-16,-25-25 0,25 25 0,-25-25 15,24 25-15,-24-25 0,25 0 0,-25 1 16,0-1-16,0 0 0,0-25 16,-25 26-16,25-1 0,0 0 15,-24 0-15,24 0 0,-25 1 0,25-1 16,-25 0-16,0 25 0,25-25 0,-25 25 0,1 0 16,-1 0-16,0 0 15,25 25-15,-25-25 0,0 25 16</inkml:trace>
  <inkml:trace contextRef="#ctx0" brushRef="#br0" timeOffset="-162290.136">21233 14784 0,'25'0'47</inkml:trace>
  <inkml:trace contextRef="#ctx0" brushRef="#br0" timeOffset="-155921.071">21630 14536 0,'-25'0'15,"0"0"-15,0 0 31,0 0-15,-24 0 0,24 0-1,-25 24 1,50 1-16,-24 0 16,-1-25-16,25 25 15,-25-25-15,25 49 31,0-24-31,0 0 16,0 0 0,0 0-16,0-1 15,0 1 1,0 0-16,0 0 16,0 0-1,25-1-15,0 1 16,-1 0-1,1-25-15,0 25 16,0 0-16,0-25 16,-1 0-1,1 24 1,0-24-16,0 0 16,0 0-16,-1 0 15,1-24-15,0-26 16,0 25-16,0 0 15,-25-24-15,25 24 16,-25 0-16,0 0 16,0 1-1,0-1 1,0 0 0,0 0 15,0 0-16,-25 1-15,0 24 16,0-25-16,0 25 16,0-25-1,1 25-15,-1 0 16,0 0-16,0 0 16,0 0-16,1 0 15,-1 0-15,0 0 16,0 0 15</inkml:trace>
  <inkml:trace contextRef="#ctx0" brushRef="#br0" timeOffset="-154945.657">22473 14337 0,'0'0'0,"-25"0"16,0 0-16,1 0 15,-1 0-15,0 0 16,0 25-1,0-25 1,25 25 0,-24 0-16,24-1 15,-25 26 1,25-25-16,0 24 16,0-24-16,0 25 15,0-25 1,0 24-16,0-24 15,0 0-15,25 24 16,-1-24-16,-24 0 16,25 0-1,0 0 1,-25-1 0,25-24-16,0 0 15,-1 0 1,1 0-1,0 0-15,0 0 16,0-24-16,-1-1 16,1-25-1,-25 25 1,0 1 15,0-1-15,-25 25 15,1 0-31,-1 0 16,-25 0-1,25 0-15,1 0 16,-26 0-16,25 25 16,0-25-16,1 24 15</inkml:trace>
  <inkml:trace contextRef="#ctx0" brushRef="#br0" timeOffset="-153705.033">22845 14436 0,'0'0'0,"25"-24"16,0 24-1,0-25 1,-1 25 15,1 0-15,0 0 31,-25 25-16,0-1-15,0 26-1,0-25-15,0 24 16,0-24 0,0 0-16,-25 25 15,0-26-15,-24 26 16,24-25-1,0 0 1,0-1 0,25 1-16,-24-25 62,-1 0 1,25-25-63,0 1 15,0-1 1,0 0 15,25 25-15,-25-25-16,24 25 47,1 0-16,-25 25-15,50-25-16,-50 25 15,25-25-15,-1 25 16,-24-1-1,50-24-15,-25 25 16,0-25-16,-25 25 16,24-25-1</inkml:trace>
  <inkml:trace contextRef="#ctx0" brushRef="#br0" timeOffset="-152785.377">23292 14387 0,'0'-25'0,"-25"25"110,25 25-95,-25 0-15,25-1 16,0 1-16,0 0 15,0 0 1,0 0 15,25-25-31,0 24 16,-1-24 0,1 0-1,0 0 16,-25 25-31,25-25 32,-25 25-32,25 0 31,-25 0-31,24-25 16,-24 24 15,-24-24-16,-1 25 1,0-25 0,-25 25-1,26 0 1,-1-25-16,0 0 16,50-25 93,0-25-93,-1 26-16</inkml:trace>
  <inkml:trace contextRef="#ctx0" brushRef="#br0" timeOffset="-152129.212">23341 14362 0,'99'-50'93,"1"25"-77,-51 1-16,26-26 16,-1 50-16,25-50 15,-24 1-15,-26 24 16,1-25-16,-25 50 15,-25-24 1</inkml:trace>
</inkml:ink>
</file>

<file path=ppt/ink/ink4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1-09-25T07:40:41.860"/>
    </inkml:context>
    <inkml:brush xml:id="br0">
      <inkml:brushProperty name="width" value="0.05292" units="cm"/>
      <inkml:brushProperty name="height" value="0.05292" units="cm"/>
      <inkml:brushProperty name="color" value="#FF0000"/>
    </inkml:brush>
  </inkml:definitions>
  <inkml:trace contextRef="#ctx0" brushRef="#br0">6747 14858 0,'-25'0'94,"-74"99"-47,49 50 15,50-124-62,0 24 78,0-24-46,50-25-1,148 0 47,-74 0-16,-124-49 17,0 24-48</inkml:trace>
  <inkml:trace contextRef="#ctx0" brushRef="#br0" timeOffset="1023.748">7094 15056 0,'50'100'78,"-25"-26"-15,-1-74 31,26-25-32,-25-74 1,-25 74-1,124 124 16,-99-99-15,-25-24-1,0-26 1,0 25-1,0-24-15</inkml:trace>
  <inkml:trace contextRef="#ctx0" brushRef="#br0" timeOffset="2064.188">7665 15007 0,'49'0'78,"50"223"-15,-99-198-63,25 24 78,-25-24-62,-99-174 46,0 25-15,99 100-47,-50-26 78,75 25 156,273-99-155,-274 124-17</inkml:trace>
  <inkml:trace contextRef="#ctx0" brushRef="#br0" timeOffset="35532.956">8111 7789 0,'-25'0'63,"25"99"-32,-74 124 31,74-198-62,0 248 78,0-248-78,74 173 79,75-173-17,149 0 16,-149-75-15,-75-99-1,-99-49 16,25 148-78,-124-74 78,124 75-78,-25 49 0,-74-100 79,0 26-17,-50 49 16,100 25-15,24 0-1</inkml:trace>
  <inkml:trace contextRef="#ctx0" brushRef="#br0" timeOffset="41542.917">28451 4837 0,'25'50'78,"0"-1"-78,-1 1 63,224-249-1,-198 125 16,49 49 0</inkml:trace>
  <inkml:trace contextRef="#ctx0" brushRef="#br0" timeOffset="42560.736">28550 6648 0,'25'49'31,"25"50"-15,-1-74 62,75-174 0,-74 25 0,-50 100-47</inkml:trace>
  <inkml:trace contextRef="#ctx0" brushRef="#br0" timeOffset="44406.839">28848 4713 0,'25'0'63,"-1"0"-32,175 0 31,-149 0-62,272 49 63,-248-49-63,373 149 94,-224-49-47,75 148 31,-273-174-78,173 248 62,-198-272-62,223 769 78,-198-125-15,-25-644-48,0 24-15,0-24 16,-25-1-16,0-24 16,25 25-1,-24-25-15,24-1 0,-25 26 16,0-50 0,25 50-16,-50-1 15,50-24-15,-24 0 16,-1 0-16,0-1 15,0 26-15,0-25 16,1 0-16,-26-1 16,25 26-16,-24-25 15,-1 0-15,0 24 16,1 1-16,-26-25 16,-346 322 46,247-248 1,149-99 15,50 0 0</inkml:trace>
  <inkml:trace contextRef="#ctx0" brushRef="#br0" timeOffset="45164.238">29939 8210 0,'-124'199'63,"124"-174"-63,-25 74 78,25 25 0,50-124 0,248 0 16,-249 0-32,-24-124-15</inkml:trace>
  <inkml:trace contextRef="#ctx0" brushRef="#br0" timeOffset="46492.849">29071 4415 0,'-25'25'47,"-24"25"-16,-1-1-31,-148 75 63,198-99-63,-25-25 47,25 25-16,-25 24 32,149 76 15,74-1-16,-173-124 16</inkml:trace>
  <inkml:trace contextRef="#ctx0" brushRef="#br0" timeOffset="62970.187">24185 14486 0,'24'0'156,"299"-124"-78</inkml:trace>
  <inkml:trace contextRef="#ctx0" brushRef="#br0" timeOffset="63581.838">24259 14560 0,'25'0'62,"793"-148"17,-718 123-17</inkml:trace>
  <inkml:trace contextRef="#ctx0" brushRef="#br0" timeOffset="66427.02">6003 7665 0,'-25'99'63,"0"-25"-1,0 25 17,25 75-1,75-25 0,-26-25-16,125 50 16,173-50-15,-322-124-63,248 0 78,-248 0-62,198-149 46,-149-99 1,-74 223-63,0-248 78,0 248-78,-74-124 78,-100-49 0,25 49-15,25 100 15,100 49-78,-51-25 62,50 25-46,-74 0 62,0 25-16,-50 49 17,124-74-79,-148 99 78,148-99-47,0 0 16,-24 25 15,-200 25 1,225-50-48</inkml:trace>
</inkml:ink>
</file>

<file path=ppt/ink/ink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07506" units="1/cm"/>
          <inkml:channelProperty channel="Y" name="resolution" value="32.82051" units="1/cm"/>
          <inkml:channelProperty channel="T" name="resolution" value="1" units="1/dev"/>
        </inkml:channelProperties>
      </inkml:inkSource>
      <inkml:timestamp xml:id="ts0" timeString="2021-09-20T08:49:58.719"/>
    </inkml:context>
    <inkml:brush xml:id="br0">
      <inkml:brushProperty name="width" value="0.05292" units="cm"/>
      <inkml:brushProperty name="height" value="0.05292" units="cm"/>
      <inkml:brushProperty name="color" value="#FF0000"/>
    </inkml:brush>
  </inkml:definitions>
  <inkml:trace contextRef="#ctx0" brushRef="#br0">25326 10716 0,'0'24'0,"24"-24"31,-24 25-31,0 0 15,0 0-15,25 0 0,-25-1 16,25 1-16,-25 0 16,0 0-16,0 0 0,0-1 15,0 1-15,25-25 0,-25 25 16,0 0-16,0 0 16</inkml:trace>
  <inkml:trace contextRef="#ctx0" brushRef="#br0" timeOffset="411.79">25276 10492 0,'0'0'0,"-25"-24"0,0 24 16,1 0-16,-1 0 15,0 24-15,0 1 0,25 0 16,-25 0-16,1 0 0,24-1 0,-25 26 15,25-25-15,-25 24 0,25-24 0,0 25 16,0-1-16,0 1 0,0-25 16,0 24-16,0 1 0,0 0 0,25-26 15,-25 26-15,25 0 0,-25-25 0,24-1 16,-24 26-16,25-25 0,0 0 0,0-1 16,0-24-16,-25 25 0,24-25 0,26 25 15,-25-25-15,0 0 0,-1 0 0,26-25 16,-25 25-16,24-25 0,-24 1 0,25-1 15,-1 0-15,-24 0 0,25 0 0,-25-24 16,-1-1-16,1 25 0,0-24 16,0-1-16,0 0 0,-25 1 0,24-1 0,-24-24 15,0 24-15,0 1 0,0-1 0,-24 0 16,24 1-16,-25 24 0,0-25 16,0 26-16,0-1 0,1 0 0,-26 25 15,25 0-15,-24 0 0,24 0 0,-25 0 16,1 0-16,-1 25 0,0 0 0,1-1 15,-26 1-15,26 0 0,-26 25 0</inkml:trace>
  <inkml:trace contextRef="#ctx0" brushRef="#br0" timeOffset="3041.02">26243 10616 0,'0'25'47,"0"0"-31,25-25-16,-25 25 15,25 0-15,-25-1 16,0 1-16,25 0 16,-25 0-16,0 0 15,0-1 1</inkml:trace>
  <inkml:trace contextRef="#ctx0" brushRef="#br0" timeOffset="3342.249">25995 10616 0,'0'-24'31,"25"24"-15,-25-25-1,25 25-15,0-25 0,0 25 16,-1-25-16,1 25 0,0 0 16,0-25-16,0 25 0,-1 0 0,1 0 15,0-24-15,0 24 0,0 0 16,-1-25-16</inkml:trace>
  <inkml:trace contextRef="#ctx0" brushRef="#br0" timeOffset="3665.143">26417 10616 0,'0'0'0,"25"0"0,-25 25 0,0 0 16,0 0-16,0 0 0,25-1 16,-25 1-16,24 0 15,-24 0-15,25-25 16,0 0-16,0 0 15,0 0-15,-1 0 16,-24-25-16,25 25 16,-25-25-16,25 25 0,-25-25 15,0 1-15,0-1 16,0 0-16,0 0 16,-25 25-16,0-25 15,1 25-15,-1 0 16,0 0-16,0-24 15</inkml:trace>
  <inkml:trace contextRef="#ctx0" brushRef="#br0" timeOffset="4141.935">26764 10517 0,'0'25'16,"25"0"-16,-25 0 16,0-1-16,25 1 0,-25 0 15,0 25-15,25-26 0,-25 1 16,0 0-16,24 0 0,-24 0 0,0-1 16,0 1-16,25 0 0,-25 0 0,0 0 15,0-1-15,25-24 0,-25 25 16,0-50 15,0 1-15,-25-1-16,25 0 0,0 0 15,0 0-15,-25 1 0,25-1 0,0 0 16,-24 0-16,24 0 0,0-24 0,-25 24 16,25 0-16,0 0 0,0 1 0,0-1 15,0 0-15,0 0 0,25 0 16,-25 1-16,24 24 15,1-25-15,0 25 16,0 0-16,0 0 16,-1 0-16,1 25 0,-25-1 15,25-24-15,-25 25 16,0 0-16,0 0 0,25-25 16,-25 25-16,0-1 0,0 1 15,0 0-15,-25-25 0,25 25 0,0 0 16,-25-25-16</inkml:trace>
  <inkml:trace contextRef="#ctx0" brushRef="#br0" timeOffset="4328.925">27236 10567 0,'24'0'16,"-24"25"-1,0-1-15,0 1 16,0 0 0,0 0-16,0 0 15</inkml:trace>
  <inkml:trace contextRef="#ctx0" brushRef="#br0" timeOffset="4509.085">27260 10368 0,'0'0'0,"-24"0"15,24-24-15,0-1 32</inkml:trace>
  <inkml:trace contextRef="#ctx0" brushRef="#br0" timeOffset="4757.271">27657 10393 0,'0'0'0,"-25"0"16,1 25-16,-1 0 15,0 0-15,25-1 16,-25 1-16,25 0 0,-25 0 0,25 0 16,-24-1-16,24 1 0,0 0 0,-25 0 15,25 0-15,0-1 16,25 1-16,-25 0 0,24-25 16,1 0-16,0 0 0,0 0 15,0 0-15,-1 0 0,1 0 16</inkml:trace>
  <inkml:trace contextRef="#ctx0" brushRef="#br0" timeOffset="5549.682">28153 10418 0,'-24'0'0,"24"25"31,24 0-31,-24-1 16,0 1-16,25 0 0,-25 0 15,0 0-15,25-1 0,-25 1 16,0 0-16,25 0 16,-25 0-16,0-50 31,0 0-16,0 0-15,-25 0 16,25 1-16,0-1 0,0 0 0,0-25 16,-25 26-16,25-1 0,0-25 0,0 25 15,0 1-15,0-1 0,0 0 0,0 0 16,0 0-16,0 1 16,25 24-16,-25 24 0,0 1 15,0 0-15,25 0 0,-25 0 16,0 24-16,0-24 0,25 0 0,-25 0 15,0-1-15,24 1 0,-24 0 0,0 0 16,25-25-16,-25 25 0,25-25 0,-25 24 16,25-24-16,0 0 15,-1 0-15,-24-24 16,25 24-16,-25-25 0,25 25 0,-25-25 16,25 0-16,-25 0 15,0 1-15,0-1 0,0 0 16,0 0-16,0 0 0,0 1 15,0-1-15,25 25 16,-25 25 0,0-1-16,0 1 15,24-25-15,-24 25 0,0 0 0,0 0 16,0-1-16,25-24 0,-25 25 16,25-25-16,-25 25 0,25 0 15,0-25 1,-1 0-16,1-25 15,0 0 1,0 0 0,-25 1-16,25-1 15,-25 50 17,24-1-17,-24 1-15,0 0 16,25 0-16,-25 0 15,0-1-15,25-24 0,-25 25 16</inkml:trace>
  <inkml:trace contextRef="#ctx0" brushRef="#br0" timeOffset="5745.2">28798 10294 0,'25'0'15,"0"25"1,0-25 0,-1 0-1</inkml:trace>
  <inkml:trace contextRef="#ctx0" brushRef="#br0" timeOffset="6105.835">29170 10344 0,'25'0'16,"-25"24"-16,0 1 0,0 0 15,25-25-15,-25 25 0,0 0 16,0-1-16,0 1 15,25-25-15,-25 25 0,0 0 32,-25-25-1,25-25-31,-25 25 16,25-25-16,-25 0 15,25 1-15,-24 24 16,24-25-16,-25 25 0,25-25 15,-25 25 1,0 0 0,25 25-16,-25-25 15,25 25-15,-25-1 0,25 1 16,-24 0 0</inkml:trace>
  <inkml:trace contextRef="#ctx0" brushRef="#br0" timeOffset="8641.704">25574 12055 0,'0'-25'0,"-25"25"0,25-25 16,0 1-1,25-1 1,-1 25-16,1 0 15,0 0 1,0 0-16,-25 25 0,25-25 0,-25 24 16,24 1-16,-24 0 0,25 0 0,-25 0 15,0-1-15,25 1 0,-25 0 0,0 0 16,0 0-16,-25 0 0,25-1 0,-25-24 16,25 25-16,-24 0 0,24 0 0,-25-25 15,0 25-15,0-1 0,0-24 16,1 25-16,-1-25 15,0 0-15,25-25 0,-25 25 16,25-24-16,-25 24 0,25-25 16,-24 0-16,24 0 0,0 0 15,0 1-15,0-1 0,0 0 16,0 0-16,24 25 0,1 0 16,0 0-16,0 0 15,0 25-15,-1-25 0,1 25 16,0-25-16,-25 25 0,25-25 0,0 24 15,-1-24-15,-24 25 0,25-25 0,0 25 16,0-25-16,-25 25 0,25-25 16,-1 25-16,1-25 15,-25-25-15,25 25 0,-25-25 16,25 0-16,-25 0 16,25 1-16,-25-1 0,0 0 0,0 0 15,0 0-15,0 0 0,0-24 16,0 24-16,0-25 0,-25 1 0,25 24 15,-25-25-15,0 1 0,25 24 0,-25-25 16,1 26-16,-1-1 0,0 0 0,0 0 16,0 0-16,1 1 0,-1 24 0,0 0 15,0-25-15,0 25 0,1 25 16,-1-25-16,0 24 0,0 1 0,0 0 16,1 0-16,-1 0 0,0 24 0,0 1 15,0-1-15,25 1 0,0 0 0,-24-1 16,24 1-16,0-1 0,0 1 0,0 0 15,24 24-15,-24-49 0,25 25 0,-25-1 16,25-24-16,0 25 0,0-26 16,-1 1-16,26 0 0,-25 0 0,24 0 15,-24-25-15,25 24 0,-25-24 0,24 0 16,1 0-16,-25 0 0,24-24 0,-24 24 16,25-25-16,-25 0 0,-1 0 0,26 0 15,-25-24-15,0 24 0,-1-25 0,-24 26 16,25-26-16,0 0 0,-25 1 15,0-1-15,0-24 0,0 24 0,0 0 0,0-24 16,0 24-16,-25 1 0,0-1 16,25 1-16,-24 24 0,-1-25 0,0 25 0,0 1 15,0 24-15,-24-25 0,24 25 0,0-25 16,-25 25-16,26 0 0,-1 25 16,-25-25-16,1 25 0,24-25 0,-25 24 15,1 1-15,-1 25 0,25-25 0,-24 24 16,-1-24-16,25 25 0</inkml:trace>
  <inkml:trace contextRef="#ctx0" brushRef="#br0" timeOffset="9793.169">26343 11906 0,'0'-25'0,"24"25"16,-24 25-1,0 0 1,25-25-16,-25 25 0,25 0 15,-25-1-15,25 1 0,0 0 16,-25 0-16,24 0 0,-24-1 16,25 1-16,-25 0 15,25-25-15,-25 25 16,0-50 0,0 0-1,25 25-15,-25-25 0,0 1 16,0-1-16,0 0 0,0 0 15,0 0-15,0 1 0,0-1 0,0 0 16,0 0-16,0 0 16,25 25-16,-1 25 15,1 0 1,0 0-16,-25 0 16,25-25-16,0 24 0,-1 1 15,1-25-15,0 25 0,0-25 16,0 0-16,-1 0 15,1 0-15,0-25 16,-25 0 0,0 1-16,25-1 15,-25 0-15,-25 0 0,25 0 16,-25 1-16,25-1 0,-25 25 16,25-25-16,-24 25 0,24-25 0,-25 25 15,0 0 1,0 0-16,0 0 15,1 0-15,24 25 0,-25-25 16</inkml:trace>
  <inkml:trace contextRef="#ctx0" brushRef="#br0" timeOffset="10129.935">27062 11881 0,'0'0'0,"0"25"0,25 0 16,-25 0-16,25 0 16,-25-1-16,0 1 15,24-25-15,-24 25 0,25-25 16,-25 25-16,25-25 16,0 0-1,-25-25-15,25 25 16,-25-25-16,0 0 0,0 1 15,0-1-15,0 0 0,0 0 16,-25 0-16,25 1 0,-25-1 16,0 0-16,0 0 15,1 25-15,-1 0 16,0 0 0,0 0-16,0 0 15</inkml:trace>
  <inkml:trace contextRef="#ctx0" brushRef="#br0" timeOffset="11037.629">27236 11857 0,'0'0'0,"24"24"0,1-24 0,0 25 0,0-25 16,0 25-16,-1 0 0,1 0 16,-25-1-16,25-24 15,-25 25-15,0-50 63,0 1-63,0-1 15,0 0-15,0 0 0,0 0 16,0 1-16,25-1 0,-25 0 0,25 0 16,-25 0-16,24 1 0,-24-1 0,25 0 15,0 25-15,0-25 0,0 25 16,-1 0-16,1 0 0,0 0 0,0 0 15,0 0 1,-25 25-16,24-25 0,-24 25 47,-24-25-47,-1 0 16,25 25-16,-25-25 15,25 24-15,-25-24 16,25 25-16,0 0 0,0 0 15,0 0-15,0-1 16,25 1-16,0-25 16,-25 25-16,25-25 15,-1 0-15,-24-25 16,25 25-16,0-25 0,0 1 16,-25-1-16,25 0 15,-25 0-15,0 0 0,24 1 16,-24-1-16,0 0 0,0 0 0,-24 0 15,24 1-15,0-1 0,0 0 0,-25 0 16,25 0-16,0-24 0,-25 24 0,25 0 16,-25 0-16,25 1 0,-25 24 15,25-25-15,0 50 16,0-1 0,0 1-16,0 0 0,0 0 0,25 0 15,-25 24-15,0-24 0,25 0 0,-25 0 16,25-1-16,-25 1 0,25 0 15,-25 0-15,24 0 0,-24-1 0,25-24 16,-25 25-16,25-25 0,-25 25 0,25-25 16,-25 25-16,25-25 0,-1 0 15,1 0-15,-25-25 16,25 0-16,-25 0 16,25 1-16,-25-1 0,0 0 0,25 0 15,-25 0-15,0 1 0,0-1 16,0 0-16,0 0 0,25 25 47,-25 25-47,0 0 0,24 0 15,1-1-15,-25 1 16,25-25-16,-25 25 0,25 0 16,-25 0-16,0-1 15,0 1 1,-25-25-1</inkml:trace>
  <inkml:trace contextRef="#ctx0" brushRef="#br0" timeOffset="12219.273">28798 11435 0,'-25'0'16,"1"0"-1,-1 0-15,25 25 16,-25-25-16,447-124 1000</inkml:trace>
  <inkml:trace contextRef="#ctx0" brushRef="#br0" timeOffset="13579.264">28922 11435 0,'0'25'31,"-25"-25"-31,25 25 0,-24-1 16,-1 1-16,25 0 15,-25 0-15,25 0 0,0-1 16,0 1-16,0 0 0,0 0 16,0 0-16,0-1 0,25 1 15,0-25-15,-1 25 16,1-25-16,0 0 0,0 0 16,0 0-16,-1 0 0,1 0 0,0 0 15,0-25-15,0 25 0,0-25 0,-1 1 16,1 24-16,0-25 0,0 0 0,0 0 15,-1 25-15,-24-25 0,25 1 0,-25-1 16,25 0-16,-25-25 0,0 26 0,0-1 16,0 0-16,0 0 0,0-24 0,0 24 15,-25 0-15,25 0 0,0 0 0,-25 1 16,25-1-16,-24 25 0,24-25 16,0 50-1,0 0-15,0-1 16,0 1-16,0 0 0,0 0 0,0 24 15,24-24-15,-24 25 0,0-25 0,25 24 16,-25-24-16,25 0 0,-25 0 0,25-1 16,-25 1-16,0 0 0,25 0 0,-1 0 15,-24-1-15,25-24 16,0 0 0,-25-24-16,25-1 15,-25 0-15,25 0 16,-25 0-16,0 1 0,24-1 0,-24 0 15,25 0-15,-25 0 0,0 1 16,25-1-16,0 25 16,0 0-1,-25 25-15,24-1 16,-24 1-16,25-25 16,-25 25-16,25-25 0,-25 25 0,25 0 15,0-1 1,-1-24-16,1 0 15,0-24 1,0-1 0,-25 0-16,25 0 15,-25 0-15,0 1 0,0-1 16,0 50 15,24-1-15,-24 1-16,0 0 15,25-25-15,-25 25 0,0 0 16,25-25-16,-25 24 16,25-24-16,0 0 0,-1 0 15,1 0 1,0-24-16,0-1 16,-25 0-1,25 25-15,-25-25 0,0 0 16,0 1-16,0-1 15,-25 0-15,25 0 16,-25 25-16,25-25 16,-25 25-16</inkml:trace>
  <inkml:trace contextRef="#ctx0" brushRef="#br0" timeOffset="13735.178">30212 11460 0,'0'0'0,"0"25"0,25-1 16,-25 1-16,25-25 16,-25 25-16,0 0 15,0 0 1</inkml:trace>
  <inkml:trace contextRef="#ctx0" brushRef="#br0" timeOffset="14579.894">30311 11261 0,'0'0'0,"25"-24"16,-25-1-16,0 50 78,0-1-62,25 1-1,-25 0 1,25-25-16,-25 25 16,25 0-1,-25-1-15,0 1 31,0 0-15,0 0 0,24-25-1,-24 25-15,25-25 16,0 0-16,-25 24 0,25-24 16,0 0-16,-1 0 0,1 0 15,0-24-15,0 24 0,0 0 0,-1 0 16,1-25-16,0 0 0,0 25 15,-25-25-15,25 0 16,-25 1-16,0-1 0,0 0 16,0 0-16,-25 25 15,0 0-15,0 0 16,0 25 0,25 0-16,-24-25 15,24 25-15,0-1 0,0 1 16,0 0-16,24-25 15,-24 25-15,25-25 0,-25 25 16,25-25-16,0 0 16,0 0-16,-1-25 15,1 0 1,0 0-16,-25 0 16,25 1-16,-25-1 15,0 0-15,0 0 0,25 0 16,-25 1-16,24 48 31,1 1-15,0 0-1,-25 0-15,25-25 0,-25 25 0,0-1 16,25 1-16,-25 0 0,24-25 16,-24 25-16,0 0 0,0-1 31,-24-24-16,-1 0 1,0 0-16,25-24 0,-25 24 16,0-25-16,25 0 15,0 0-15</inkml:trace>
  <inkml:trace contextRef="#ctx0" brushRef="#br0" timeOffset="15212.056">31527 11038 0,'0'25'16,"25"-25"-1,-1 0-15,1-25 16,0 25-1,-25-25-15,0 0 16,25 25-16,-25-24 0,0-1 16,0 0-1,0 0-15,0 0 0,0 1 16,-25 24-16,25-25 16,-25 50-16,25-1 15,-25 1-15,25 25 16,-24-25-16,24-1 0,0 1 15,-25 25-15,25-25 0,0-1 0,0 26 16,0-25-16,0 0 0,0 24 0,0-24 16,0 0-16,0 0 0,-25-25 0,25 25 15,0-1-15,0 1 16,0-50 0,0 1-1,25 24-15,-25-25 0,25 25 16,-25-25-16,24 0 0,-24 0 15,25 25-15,-25-24 0,25-1 0,-25 0 16,25 0-16,0 25 16,-1 0-16,1 25 15,-25 0 1,25-25-16,-25 25 0,0-1 0,25-24 16,-25 25-16,25 0 0,-25 0 15,24-25-15,1 0 16,0 0 15,-25-25-31,0 0 16,25 25-16,-25-25 0,0 1 15,0-1-15,0 0 0,0 0 16</inkml:trace>
  <inkml:trace contextRef="#ctx0" brushRef="#br0" timeOffset="15495.003">32023 11162 0,'0'0'0,"0"25"16,25-25-16,-25 25 0,24-25 16,-24 25-16,25-25 15,-25 24-15,0-48 47,25 24-47,-25-25 16,25 25-16,-25-25 0,25 0 0,-25 0 15,24 0-15,-24 1 0,25-1 0,0 0 16,-25 0-16,25 0 0,-25 1 16,25-1-16</inkml:trace>
  <inkml:trace contextRef="#ctx0" brushRef="#br0" timeOffset="17397.234">28203 12849 0,'0'0'0,"0"-25"15,25 25-15,0 0 16,-25-25-16,24 25 0,-24-25 16,25 25-16,0-24 0,0 24 0,0-25 15,-1 25-15,1-25 0,-25 0 0,25 25 16,-25-25-16,25 25 0,-25-24 0,25-1 16,-25 0-16,0 0 15,-25 25 16,0 25-31,0-25 16,0 25-16,1 0 16,24-1-16,-25-24 0,25 25 0,-25-25 15,25 25-15,0 0 0,0 0 16,0-1-16,0 1 16,25-25-16,-25 25 0,25 0 15,-1-25-15,-24 25 0,25-25 16,0 0-1,-25 24-15,0 1 32,-25 0-17,0-25-15,25 25 0,-24-25 16,24 25-16,-25-25 0,25 24 0,-25-24 16,25 25-16,-25 0 15,25 0 1,25-25-16,0 0 15,0 25-15,-1-25 0,26-25 16,-25 25-16,0 0 0,-1-25 0,26 25 16,-25-25-16,0 25 0,-1-25 0,26 25 15,-25-24-15,0 24 0,-1-25 16,-24 0-16,25 25 0,0-25 0,-25 0 16,0 1-16,0-1 15,-25 25 1,248-25 984</inkml:trace>
  <inkml:trace contextRef="#ctx0" brushRef="#br0" timeOffset="17849.93">29121 12824 0,'0'25'62,"25"-25"-62,-1 0 32,1-25-1,-25 0-16,25 25-15,-25-25 16,-25 1-16,0 24 16,25-25-16,-24 25 15,-1 0 1,0 0-16,0 25 16,0-25-1,25 24-15,-25 1 16,25 0-16,0 0 0,0 0 15,0-1-15,0 1 16,0 0-16,0 0 16,25 0-16,0-25 15,0 24-15,0-24 16,0-24-16,-1 24 0</inkml:trace>
  <inkml:trace contextRef="#ctx0" brushRef="#br0" timeOffset="18342.047">29617 12650 0,'-25'0'15,"0"0"1,0 0 0,25 25-16,-24-25 0,-1 25 15,25 0-15,-25-25 0,25 25 0,0-1 16,-25 1-16,25 0 0,0 0 15,0 0-15,25-25 16,-25 24-16,25-24 16,0 0-16,-1 0 15,1-24-15,0-1 16,-25 0 0,25 25-16,-25-25 0,25 0 15,-25 1-15,0-1 16,24 0-1,-24 50 17,0 0-32,0-1 15,0 1-15,25-25 16,-25 25-16</inkml:trace>
  <inkml:trace contextRef="#ctx0" brushRef="#br0" timeOffset="19044.974">29344 12725 0,'0'-25'0,"0"0"31,0 0-15,-25 25 15,0 0-15,1 0-16,-1 0 16,25 25-16,-25-25 0,0 0 15,0 25-15,1-25 16,24 25-16,-25-25 0,25 25 31,0-50 32</inkml:trace>
  <inkml:trace contextRef="#ctx0" brushRef="#br0" timeOffset="19541.949">29220 12725 0,'-25'-25'16,"0"25"0,1 0-1,-1 0 1,0 0-1,25 25-15,-25 0 16,25-1-16,-25-24 0,25 25 0,0 0 16,-25-25-16,25 25 0,0 0 0,-24-25 15,24 24-15,0 1 0,0 0 16,24-25-16,-24 25 0,25-25 0,0 25 16,0-25-1,0 0-15,-25-25 0,25 25 0,-1 0 16,-24-25-16,25 25 0,0-25 0,0 25 15,0-25-15,-25 1 0,24 24 0,1-25 16,-25 0-16,25 0 0,-25 0 16,0 1-16,0-1 0,25 25 15,-25-25-15,0 0 0,-25 25 32,25 25-17,0 0-15,25 0 16,-25-1-16,0 1 0,0 0 15,25-25-15,-25 25 0</inkml:trace>
  <inkml:trace contextRef="#ctx0" brushRef="#br0" timeOffset="19833.218">29691 12576 0,'0'0'16,"-25"0"-16,1 0 16,24 25-16,-25-25 15,0 25-15,0-1 0,25 1 16,-25 0-16,25 0 0,-24 0 16,24-1-16,0 1 15,0 0-15,0 0 0,0 0 16,0-1-16,0 1 0,24 0 15,1-25-15,0 0 16,0 0-16,0 0 16,-1-25-16,1 25 0,0-25 15,0 25-15,0-24 0,-1-1 0</inkml:trace>
  <inkml:trace contextRef="#ctx0" brushRef="#br0" timeOffset="20209.799">29939 12650 0,'0'0'15,"25"-24"-15,-25-1 0,0-25 0,25 25 0,-25 1 16,0-1-16,0 0 0,0 0 0,0 0 15,-25 1-15,25-1 0,0 0 16,-25 0-16,25 50 31,0 0-15,0 0-16,0 24 0,0-24 0,0 25 16,0-26-16,0 26 0,0-25 0,0 24 15,0-24-15,0 0 0,0 25 0,0-26 16,0 1-16,0 0 0,0 0 15,0 0-15,25-25 0,-25 24 16,25-48 0,-25-1-1,25 25-15,-25-25 16,24 0-16,-24 0 0,25 1 0,0-1 16,-25 0-16,25 0 0,0 0 15,-25 1-15,24 24 16,-24 24-1,25-24-15,-25 25 0,0 0 16,0 0-16,0 0 0,0-1 16,25 1-16,-25 0 0,0 0 15,0 0-15,25-1 0</inkml:trace>
  <inkml:trace contextRef="#ctx0" brushRef="#br0" timeOffset="20466.105">30783 12278 0,'0'0'16,"-25"0"-16,25-24 0,0-1 0,0 50 31,0-1-16,0 1-15,0 0 0,25 0 16,-25 0-16,24 24 0,-24-24 0,25 25 16,-25-26-16,25 1 0,-25 25 0,25-25 15,-25-1-15,0 26 0,25-25 0,-25 0 16,0-1-16</inkml:trace>
  <inkml:trace contextRef="#ctx0" brushRef="#br0" timeOffset="20837.322">30807 12750 0,'0'0'0,"0"-25"0,0 0 0,0 0 16,0 0-16,25 1 15,-25-1-15,25 25 0,0-25 16,0 25-16,-1 0 0,1 0 16,0-25-16,0 25 0,0 0 0,-1 0 15,1 25-15,0-25 0,0 0 0,0 25 16,-1 0-16,1-25 0,-25 24 15,25-24-15,0 25 0,-25 0 0,25-25 16,-25 25-16,25 0 0,-25-1 16,0 1-1,0-50 1,24 25-16,-24-24 16,0-1-16,0 0 15,0 0-15,0 0 16,0 1-16,0-1 0,0 0 15,-24 25-15,24-25 0,0 0 0,0 1 16,-25 24-16,25-25 16</inkml:trace>
  <inkml:trace contextRef="#ctx0" brushRef="#br0" timeOffset="21245.121">31403 12601 0,'0'0'0,"0"25"16,25-1-16,-25 1 0,0 0 16,0 0-16,0 0 0,0-1 0,0 1 15,0 0-15,0 0 0,0 0 0,0-1 16,0 1-16,0 0 0,0 0 0,0 0 16,0-1-16,-25 1 0,25 0 15,-25-25-15,0 0 16,0 0-1,25-25 1,0 0-16,0 1 0,0-1 16,-24 0-16,24 0 0,0 0 15,0 1-15,0-26 0,24 25 0,-24-24 16,0 24-16,25 0 0,-25-25 16,25 26-16,-25-26 0,25 25 0,-25 0 15,25 1-15,-1 24 0,-24-25 0,25 25 16,0 0-16,0 0 0,0 25 15,-1-1-15,1 1 16,-25 0-16,0 0 0,0 0 16,0-1-16,0 1 0,0 0 15,-25 0-15,25 0 0,-24-1 0,-1 1 16,0 0-16,0 0 16,0 0-16</inkml:trace>
  <inkml:trace contextRef="#ctx0" brushRef="#br0" timeOffset="22409.889">31750 12675 0,'0'0'0,"-25"25"15,25 0-15,0 0 16,0-1-16,-25 1 0,25 0 15,-421-298 985</inkml:trace>
</inkml:ink>
</file>

<file path=ppt/ink/ink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07506" units="1/cm"/>
          <inkml:channelProperty channel="Y" name="resolution" value="32.82051" units="1/cm"/>
          <inkml:channelProperty channel="T" name="resolution" value="1" units="1/dev"/>
        </inkml:channelProperties>
      </inkml:inkSource>
      <inkml:timestamp xml:id="ts0" timeString="2021-09-20T08:53:09.033"/>
    </inkml:context>
    <inkml:brush xml:id="br0">
      <inkml:brushProperty name="width" value="0.05292" units="cm"/>
      <inkml:brushProperty name="height" value="0.05292" units="cm"/>
      <inkml:brushProperty name="color" value="#FF0000"/>
    </inkml:brush>
  </inkml:definitions>
  <inkml:trace contextRef="#ctx0" brushRef="#br0">22969 15404 0,'0'0'0,"0"25"62,25-25-46,-25 24-16,0 1 16,0 0-16,0 0 0,-25-25 15,25 25-15,0-1 0,0 1 0,0 0 16,0 0-16,-25 0 0,25-1 0,0 1 16,0 0-16,-24-25 0,24 25 0,0 0 15,0-1-15,0 1 0,-25 0 16,25 0-16,0 0 15,0-1-15,0 1 16,0-50 0</inkml:trace>
  <inkml:trace contextRef="#ctx0" brushRef="#br0" timeOffset="352.964">22969 15429 0,'0'0'0,"0"-25"15,0 0 1,25 25 15,-25-25-15,25 25-16,0 0 15,-1 0 1,1 0-16,0 0 16,0 0-16,-25 25 15,25-25-15,-25 25 16,0 0-16,24-25 16,-24 24-16,0 1 0,-24-25 0,24 25 15,0 0-15,-25-25 0,25 25 0,0-1 16,-25-24-16,0 25 0,0 0 15,1-25-15,24 25 0,-25-25 0,0 25 16</inkml:trace>
  <inkml:trace contextRef="#ctx0" brushRef="#br0" timeOffset="1221.041">23664 15329 0,'-25'-25'0,"0"25"63,25 25-63,-25 0 15,0 0 1,1 0-16,24 0 0,-25-1 16,0 26-16,0-25 0,25 0 0,-25 24 15,1-24-15,-1 25 0,25-1 0,-25-24 16,0 25-16,25-26 0,0 26 0,-25-25 16,25 24-16,0-24 0,0 0 0,0 25 15,25-26-15,0 1 0,-25 0 0,25 0 16,0-25-16,-1 25 0,26-1 0,-25-24 15,24 25-15,-24-25 0</inkml:trace>
  <inkml:trace contextRef="#ctx0" brushRef="#br0" timeOffset="3364.929">23788 15652 0,'-25'0'0,"25"-25"31,0 50 16,0 0-16,25-25-15,-25 24-16,0 1 0,24-25 16,-24 25-16,0 0 0,25-25 0,-25 25 15,0-1-15,25-24 0,-25 25 16,25 0-16,-25 0 0,0 0 16,25-25-16,-25 24 0,0 1 0,25-25 15,-25 25-15,24 0 16,-24 0-16</inkml:trace>
  <inkml:trace contextRef="#ctx0" brushRef="#br0" timeOffset="3624.376">23961 15726 0,'0'-25'15,"0"1"-15,0-1 16,-24 25 0,24 25 15,-25-25-31,25 24 16,-25 1-16,0 0 0,25 0 15,-25 0-15,0-25 0,25 24 0,-24 1 16,-1 0-16,25 0 0,-25-25 0,25 25 15,0-1-15,-25-24 0,25 25 16,-25 0-16,25 0 0</inkml:trace>
  <inkml:trace contextRef="#ctx0" brushRef="#br0" timeOffset="3928.384">24110 15825 0,'25'0'31,"0"0"-15,-25-24-16,25 24 0,-1 0 15,1 0-15,0 0 16,0-25-16,0 25 16</inkml:trace>
  <inkml:trace contextRef="#ctx0" brushRef="#br0" timeOffset="4101.025">24135 15949 0,'0'0'0,"25"0"31,0 0-15,-25-24-16,24 24 0,1 0 15,0 0-15</inkml:trace>
  <inkml:trace contextRef="#ctx0" brushRef="#br0" timeOffset="4368.254">24631 15677 0,'0'0'0,"0"24"32,0 1-17,-25 0-15,25 0 16,0 0-16,0-1 0,0 1 15,0 0-15,0 0 0,0 0 16,0-1-16,0 1 0,0 0 16</inkml:trace>
  <inkml:trace contextRef="#ctx0" brushRef="#br0" timeOffset="9500.017">24780 15255 0,'25'0'63,"-25"25"-48,24-25-15,-24 24 16,25-24-16,-25 25 0,0 0 15,25-25-15,0 25 0,-25 0 0,25 24 16,-25-24-16,25 0 0,-25 0 0,0 24 16,0-24-16,24 0 0,-24 0 0,0 24 15,0-24-15,0 0 0,0 0 0,0 24 16,0-24-16,0 0 0,-24 0 16,24 0-16,0-1 0,0 1 0,-25 0 0,25 0 15,-25 0-15,25-1 16,-25 1-16,0 0 15,0 0-15,1-25 16</inkml:trace>
  <inkml:trace contextRef="#ctx0" brushRef="#br0" timeOffset="9764.769">25251 15726 0,'25'0'31,"-25"-25"-16,25 25-15,0 0 16,-1 0 0,1 0-16,0 0 15</inkml:trace>
  <inkml:trace contextRef="#ctx0" brushRef="#br0" timeOffset="9964.971">25226 15875 0,'0'0'0,"0"25"15,25-25 17,0 0-17,0 0 1,0 0-16,-1 0 15,-24-25-15</inkml:trace>
  <inkml:trace contextRef="#ctx0" brushRef="#br0" timeOffset="10577.091">25822 15577 0,'0'0'0,"-25"0"16,25 25 15,-25-25-31,25 25 0,0 0 16,-25 0-16,25-1 0,0 1 0,0 0 15,-25 0-15,25 24 0,0-24 0,0 0 16,0 0-16,0 0 0,0-1 0,25-24 16,-25 25-16,0 0 0,25 0 0,-25 0 15,25-25-15,0 0 16,-25 24-16,24-24 0,1 0 16,0-24-16,0 24 15,0-25-15,0 0 0,-25 0 16,24 25-16,1-25 0,-25 1 0,25-26 15,0 25-15,-25 0 0,25-24 0,-25 24 16,0-25-16,0 26 0,24-26 0,-24 25 16,0-24-16,0 24 0,-24 0 0,24-25 15,0 26-15,0-1 0,-25 25 0,25-25 16,-25 0-16,0 0 0,0 25 16,25-25-16,-24 25 0,-1 0 15,0 25-15,0-25 0,0 25 16,0 0-1,25 0-15,-24-25 0,24 25 0,-25-1 16,25 1-16,0 0 0,0 0 16,0 0-16,0-1 0,0 1 0,25 0 15,-1 0-15,1 0 16,0-25-16,0 0 0,0 24 16,0-24-16,-1 0 0,1 0 0,0 0 15,0 0-15,0 0 0,-1 0 0,-24-24 16,25 24-16</inkml:trace>
  <inkml:trace contextRef="#ctx0" brushRef="#br0" timeOffset="20816.228">26888 15553 0,'0'-25'0,"0"50"47,0-1-32,0 1-15,0 0 16,0 0-16,0 0 0,0-1 16,0 1-16,0 25 0,0-25 0,-25-1 15,25 1-15,0 0 0,0 0 0,0 0 16,0-1-16,0 1 0,0 0 16,-24 0-16,24 0 0,0-1 15,0 1-15,0 0 0</inkml:trace>
  <inkml:trace contextRef="#ctx0" brushRef="#br0" timeOffset="21148.299">26814 15528 0,'0'-25'31,"25"25"-31,-1 0 16,1 0-16,0 0 16,0 0-16,0 25 0,-1-25 15,1 0-15,-25 25 0,0-1 16,0 1-1,0 0-15,0 0 16,-25 0-16,1-1 0,24 1 16,-25-25-16,25 25 0,-25 0 0,0 0 15,0-25-15,25 24 0</inkml:trace>
  <inkml:trace contextRef="#ctx0" brushRef="#br0" timeOffset="21468.219">27384 15354 0,'-24'-25'0,"-1"25"16,0 25-1,25 0-15,-25-25 0,0 25 16,25 0-16,-24-1 0,24 26 0,-25-25 16,25 24-16,-25-24 0,25 25 15,0-25-15,-25 24 0,25 1 0,0-25 0,25 24 16,-25 1-16,0-1 0,25-24 16,-25 25-16,25-25 0,-1 24 0,1-24 0,0 0 15,0 0-15,-25-1 0,25 1 16,-1-25-16,1 25 0,0-25 0,0 0 15,0 0-15</inkml:trace>
  <inkml:trace contextRef="#ctx0" brushRef="#br0" timeOffset="21740.229">27583 15652 0,'25'0'15,"-1"25"1,1-1 0,0 1-16,0 0 15,0 0-15,-1 0 0,1-1 16,0 1-16,0 0 0,-25 0 15,25-25-15,-25 25 0,24-1 16</inkml:trace>
  <inkml:trace contextRef="#ctx0" brushRef="#br0" timeOffset="21960.405">27905 15602 0,'0'0'0,"-25"0"0,1 0 16,-1 0-1,0 25-15,0 0 16,0-25-16,25 25 0,-24-1 0,24 1 16,-25 0-16,0-25 0,25 25 15,-25 0-15,25-1 0,-25 1 0,25 0 0,-24 0 16,24 0-16</inkml:trace>
  <inkml:trace contextRef="#ctx0" brushRef="#br0" timeOffset="22200.479">28079 15751 0,'25'0'31,"0"0"-15,-1 0-16,1 0 15,0 0-15,0 0 0,0 0 16</inkml:trace>
  <inkml:trace contextRef="#ctx0" brushRef="#br0" timeOffset="22400.446">28054 15949 0,'0'0'0,"25"0"16,0 0 0,0 0-16,-1 0 15,1 0-15,0 0 0,0 0 16</inkml:trace>
  <inkml:trace contextRef="#ctx0" brushRef="#br0" timeOffset="23813.154">28674 15677 0,'0'-25'16,"0"0"0,-25 25 15,25 25-16,-24-25-15,24 25 0,-25-1 16,25 1-16,-25 0 16,25 0-16,0 0 0,0-1 15,0 1-15,0 0 0,0 0 16,0 0-16,25-1 0,-25 1 16,25-25-16,-1 25 15,1-25-15,0 0 0,0-25 16,0 25-16,-1-25 15,1 1-15,-25-1 0,25 25 16,-25-25-16,0 0 0,25 0 0,-25 1 16,0-1-16,0 0 0,-25 0 0,25 0 15,-25 1-15,25-1 16,-25 25-16,1-25 16,-1 25-16,0 0 0,0 0 15,0 0-15</inkml:trace>
  <inkml:trace contextRef="#ctx0" brushRef="#br0" timeOffset="24188.213">28873 15379 0,'0'-25'0,"24"25"0,1 0 16,0 0-1,-25 25-15,25 0 0,0 0 16,-25-1-16,24 1 0,1 0 0,0 0 15,-25 24-15,25-24 0,0 25 16,-25-25-16,0-1 0,25 26 0,-25-25 16,0 0-16,0 24 0,0-24 0,0 25 15,-25-26-15,25 1 0,0 0 0,-25 0 16,25 0-16,-25-1 0,0 1 0,25 0 16,-25 0-16,1-25 0,-1 25 0,0-25 15,0 24-15</inkml:trace>
  <inkml:trace contextRef="#ctx0" brushRef="#br0" timeOffset="24448.403">29344 15801 0,'25'0'15,"0"0"1,-1 0 0,-24 24-16,25-24 15,0 0-15</inkml:trace>
  <inkml:trace contextRef="#ctx0" brushRef="#br0" timeOffset="24648.876">29294 15999 0,'0'0'0,"25"0"31,0 0-15,0 0 0,0 0-16,-1 0 15,1 0-15,0 0 0,0 0 16</inkml:trace>
  <inkml:trace contextRef="#ctx0" brushRef="#br0" timeOffset="31084.564">28749 15801 0,'0'0'0,"-25"24"0,25 1 0,-25 0 15</inkml:trace>
  <inkml:trace contextRef="#ctx0" brushRef="#br0" timeOffset="33397.154">29890 15503 0,'0'0'0,"0"-25"0,0 0 32,0 50-17,-25-25-15,25 25 16,-25-25-16,25 25 0,-25 0 16,25-1-16,-25 1 0,1 0 0,24 25 15,-25-26-15,25 1 0,0 25 0,-25-25 16,25-1-16,0 26 0,0-25 0,0 0 15,0 24-15,0-24 0,0 0 0,0 0 16,25-1-16,-25 1 0,25 0 16,-25 0-16,0 0 0,24-1 0,1 1 15,0 0-15,0-25 0</inkml:trace>
  <inkml:trace contextRef="#ctx0" brushRef="#br0" timeOffset="33648.763">30138 15701 0,'0'25'31,"0"0"-16,0 0-15,0 0 0,0-1 16,0 1-16,0 0 0,0 0 16,0 0-16,0-1 0,0 1 0,0 0 15,0 0-15,0 0 0</inkml:trace>
  <inkml:trace contextRef="#ctx0" brushRef="#br0" timeOffset="33840.771">30361 15949 0,'25'0'15,"-25"-24"-15,25 24 16,-1 0-16,1 0 15</inkml:trace>
  <inkml:trace contextRef="#ctx0" brushRef="#br0" timeOffset="34328.035">30882 15801 0,'-25'0'16,"25"24"-1,0 1-15,-25 0 16,25 0-16,-25 0 0,25-1 16,0 1-16,0 0 15,0 0-15,25 0 16,0-25-1,0 0-15,0 0 16,-1 0-16,1 0 0,0 0 16,-25-25-16,25 25 0,0 0 0,-25-25 15,24 0-15,-24 0 0,25 1 16,-25-26-16,0 25 0,0 0 0,25 1 16,-25-1-16,0-25 0,0 25 0,0 1 15,-25-1-15,25 0 0,-25 0 16,1 25-1,-1 0-15,25 25 0,-25-25 16,0 25-16,0-25 0,25 25 16,0-1-16,-24-24 0,24 25 0,-25 0 15,25 0-15,0 0 16,25-1-16,-25 1 16,24-25-16,1 25 15,0-25-15,0 0 16,0 0-16</inkml:trace>
  <inkml:trace contextRef="#ctx0" brushRef="#br0" timeOffset="34596.396">31328 15379 0,'0'0'0,"25"0"16,-25 25 0,25 0-16,0-1 15,-25 1-15,25 0 0,-1 0 0,1 0 16,0 24-16,0-24 0,0 0 0,-1 24 16,1-24-16,0 0 0,-25 25 0,25-26 15,-25 1-15,0 25 0,0-25 0,0-1 16,-25 26-16,0-25 0,0 24 0,-24-24 15,-1 0-15,1 25 0</inkml:trace>
</inkml:ink>
</file>

<file path=ppt/ink/ink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07506" units="1/cm"/>
          <inkml:channelProperty channel="Y" name="resolution" value="32.82051" units="1/cm"/>
          <inkml:channelProperty channel="T" name="resolution" value="1" units="1/dev"/>
        </inkml:channelProperties>
      </inkml:inkSource>
      <inkml:timestamp xml:id="ts0" timeString="2021-09-20T08:54:43.769"/>
    </inkml:context>
    <inkml:brush xml:id="br0">
      <inkml:brushProperty name="width" value="0.05292" units="cm"/>
      <inkml:brushProperty name="height" value="0.05292" units="cm"/>
      <inkml:brushProperty name="color" value="#FF0000"/>
    </inkml:brush>
  </inkml:definitions>
  <inkml:trace contextRef="#ctx0" brushRef="#br0">4341 12650 0,'0'25'141,"0"25"-141,25 24 15,-25-24-15,24-1 16,-24 26-16,0-1 16,25-24-16,-25-1 15,0 26-15,0-25 16,0-26-16,0 1 15,0 0-15,0 0 32</inkml:trace>
  <inkml:trace contextRef="#ctx0" brushRef="#br0" timeOffset="1446.384">9599 12402 0,'0'75'78,"0"-26"-62,0 1-16,0 0 15,25 24-15,-25-24 16,25 74-16,0-50 16,0-24-16,-1 24 15,-24-24-15,0-1 16,0 1-16,0-25 15,0 0 1</inkml:trace>
  <inkml:trace contextRef="#ctx0" brushRef="#br0" timeOffset="2526.1">13692 12105 0,'0'74'109,"0"-24"-109,25-1 16,-25 26-16,0-1 16,25 1-16,0-1 15,-25 0-15,24-24 16,-24 24-16,0 1 15,25-50-15,-25-1 16,25 1-16,-25 0 16</inkml:trace>
</inkml:ink>
</file>

<file path=ppt/ink/ink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07506" units="1/cm"/>
          <inkml:channelProperty channel="Y" name="resolution" value="32.82051" units="1/cm"/>
          <inkml:channelProperty channel="T" name="resolution" value="1" units="1/dev"/>
        </inkml:channelProperties>
      </inkml:inkSource>
      <inkml:timestamp xml:id="ts0" timeString="2021-09-20T08:56:02.971"/>
    </inkml:context>
    <inkml:brush xml:id="br0">
      <inkml:brushProperty name="width" value="0.05292" units="cm"/>
      <inkml:brushProperty name="height" value="0.05292" units="cm"/>
      <inkml:brushProperty name="color" value="#FF0000"/>
    </inkml:brush>
  </inkml:definitions>
  <inkml:trace contextRef="#ctx0" brushRef="#br0">25326 6052 0,'24'422'172</inkml:trace>
  <inkml:trace contextRef="#ctx0" brushRef="#br0" timeOffset="196.396">25226 5928 0,'-24'-24'0,"148"172"0,-248-321 16,297 545-16,-322-695 0,125 249 15,24 49-15,24 25 16,-24-25-16,25 25 16,0-25-1,0 25-15,0 0 16,-25 25-16,24-25 16,1 0-16,-25 25 0,25-25 0,0 25 15,-25 0-15,25 0 16,-25-1-16,0 1 0,0 0 15,0 0-15,0 0 16,-25-1-16,25 1 16,-25-25-16</inkml:trace>
  <inkml:trace contextRef="#ctx0" brushRef="#br0" timeOffset="1120.196">25772 5680 0,'0'25'16,"-25"-25"0,25 25-16,-25-25 0,25 25 15,-24-1-15,24 1 16,0 0-16,-25 0 0,25 0 15,0 0-15,0-1 0,0 1 0,0 0 16,0 0-16,0 0 0,0-1 16,25 1-16,-25 0 0,0 0 0,24 0 0,-24-1 15,25 1-15,-25 0 0,25 0 16,0-25-16,0 25 0,-1-1 0,1 1 16,0-25-16,0 25 0,0-25 15,0 0-15</inkml:trace>
  <inkml:trace contextRef="#ctx0" brushRef="#br0" timeOffset="1403.43">26045 5804 0,'0'25'47,"25"-25"-47,0 25 16,-1 0-16,1-25 16,-25 25-16,25-1 0,0-24 0,-25 25 15,25-25-15,-25 25 0,24 0 16,-24 0-16,25-25 0,-25 24 15</inkml:trace>
  <inkml:trace contextRef="#ctx0" brushRef="#br0" timeOffset="1624.402">26268 5804 0,'0'-25'0,"-25"25"15,25 25 1,-24-25 0,24 25-16,-25 0 0,0 0 15,0 0 1,25-1-16,-25-24 0,25 25 0,0 0 16,-24 0-16,24 0 0,-25-1 15,25 1-15</inkml:trace>
  <inkml:trace contextRef="#ctx0" brushRef="#br0" timeOffset="1856.047">26516 5879 0,'0'-25'15,"0"0"17,25 25-32,0 0 15,-25-25-15,25 25 0,-1 0 16,1 0-16,0 0 16,0-25-16</inkml:trace>
  <inkml:trace contextRef="#ctx0" brushRef="#br0" timeOffset="2032.554">26640 5978 0,'25'0'31,"0"0"-15,-25-25-16,25 25 0,-1 0 15,-24-25-15</inkml:trace>
  <inkml:trace contextRef="#ctx0" brushRef="#br0" timeOffset="2391.513">26987 5779 0,'-24'0'16,"24"25"0,-25-25-16,25 25 15,0 0-15,0 0 16,0 0 0,25-25-16,-1 24 15,1-24 1,0 0-16,0 0 15,0 0-15,-25-24 0,25 24 16,-25-25-16,24 25 0,-24-25 16,0 0-16,25 25 15,-25-25-15,0 0 0,-25 1 16,25-1-16,-24 25 16,-1-25-16,0 25 15,0 0-15,0 0 16,0 0-16</inkml:trace>
  <inkml:trace contextRef="#ctx0" brushRef="#br0" timeOffset="2685.918">27285 5457 0,'25'0'47,"0"25"-31,0-25-16,-1 25 0,-24-1 15,25-24-15,0 25 0,0 0 0,0 0 16,-1 0-16,1-1 0,0 1 0,-25 25 15,25-25-15,-25-1 0,0 1 0,0 25 16,0-25-16,0 0 0,0 24 0,-25-24 16,25 0-16</inkml:trace>
  <inkml:trace contextRef="#ctx0" brushRef="#br0" timeOffset="3428.68">28004 5680 0,'0'-25'16,"25"25"-1,0 0 1,-25-24-16,25 24 15,0 0-15,0-25 16,-1 25-16</inkml:trace>
  <inkml:trace contextRef="#ctx0" brushRef="#br0" timeOffset="3597.087">28029 5854 0,'0'0'0,"0"-25"32,25 25-17,0 0-15,0-25 16,0 25-16,-1 0 0</inkml:trace>
  <inkml:trace contextRef="#ctx0" brushRef="#br0" timeOffset="4084.252">28575 5407 0,'0'0'0,"-25"0"31,25 25-16,0 0-15,0 0 16,25 0-16,-25-1 0,0 1 0,0 0 16,25 0-16,-25 0 0,25-1 0,-1 1 15,-24 0-15,25 0 0,0-25 16,-25 25-16,25-25 0,0 0 16,-1 0-16,1 0 15,0 0-15,-25-25 0,25 25 16,-25-25-16,0 0 0,25 0 15,-25 1-15,0-1 0,0-25 16,0 25-16,-25 1 0,25-1 16,0-25-16,-25 25 0,25 1 0,-25-1 15,0 0-15,1 25 0,24-25 0,-25 25 16,0 0-16,0 0 0,0 0 0,1 0 16,-1 0-16,0 0 0,0 25 0,0 0 15,1 0-15,24-1 16,0 1-16,0 0 15,0 0-15,24-25 0,1 25 16,0-25-16,0 24 0,0-24 16,-1 0-16,1 0 0,0 0 0,0 0 15,0 0-15,-1 0 0,1 0 0,-25-24 0</inkml:trace>
  <inkml:trace contextRef="#ctx0" brushRef="#br0" timeOffset="4556.781">27558 6598 0,'0'0'0,"0"-25"0,0 50 47,0 0-31,25-25-16,-25 25 0,0-1 15,0 1-15,0 0 0,25-25 0,-25 50 16,24 24-1,-24-49-15,0 0 0,0 0 0,0-1 16,0 1-16,0 0 0,25-25 0,-25 25 16</inkml:trace>
  <inkml:trace contextRef="#ctx0" brushRef="#br0" timeOffset="4845.712">27583 6424 0,'0'0'0,"0"-24"0,25 24 31,-1 0-15,1 0-16,0 0 15,0 24-15,0-24 0,-25 25 16,24 0-16,1 0 0,-25 0 16,0-1-16,0 1 0,0 0 15,0 0-15,-25 0 0,1-1 16,24 1-16,-25-25 0</inkml:trace>
  <inkml:trace contextRef="#ctx0" brushRef="#br0" timeOffset="5131.578">28004 6350 0,'-24'0'16,"24"25"-16,-25-25 0,25 25 15,-25-1-15,25 1 16,-25 25-16,25-25 0,0-1 0,0 1 16,-25 25-16,25-25 0,0-1 0,0 1 15,25 25-15,-25-25 0,0-1 16,25 1-16,0 0 0,0 0 16,-25 0-16,24 0 0,1-25 0,0 24 15,0-24-15,0 25 0,0-25 0,-1 0 16</inkml:trace>
  <inkml:trace contextRef="#ctx0" brushRef="#br0" timeOffset="5372.456">28228 6499 0,'25'0'32,"-25"25"-17,24-25-15,1 0 0,0 24 0,0 1 16,0-25-16,-1 25 0,-24 0 0,25-25 16,0 25-16,0-1 0,0 1 15</inkml:trace>
  <inkml:trace contextRef="#ctx0" brushRef="#br0" timeOffset="5575.408">28451 6474 0,'-25'0'16,"25"25"-16,-25 0 15,25-1-15,-24 1 16,24 0-16,0 0 0,-25 0 16,25-1-16,0 1 0,0 0 15</inkml:trace>
  <inkml:trace contextRef="#ctx0" brushRef="#br0" timeOffset="5796.294">28749 6499 0,'0'-25'16,"24"25"15,1-25-16,0 25-15,0 0 16</inkml:trace>
  <inkml:trace contextRef="#ctx0" brushRef="#br0" timeOffset="5962.282">28798 6697 0,'25'0'32,"-25"-25"-17,25 25-15,0-24 0,-1 24 16</inkml:trace>
  <inkml:trace contextRef="#ctx0" brushRef="#br0" timeOffset="6335.968">29121 6300 0,'0'-24'31,"0"48"-15,0 1-1,0 0 1,25-25-16,-25 25 0,0 0 16,24-1-16,-24 1 0,25 0 15,-25 0-15,0 0 0,25-1 16</inkml:trace>
  <inkml:trace contextRef="#ctx0" brushRef="#br0" timeOffset="7832.249">26987 5730 0,'0'0'0,"0"25"63,25-1-48,-25 1-15,0 0 16,0 0-16,25 0 0,-25 0 15,0-1-15,0 1 16,0 0-16,0 0 0,0 0 16,0-50 31,0 0-32,0 0 1,0 0-16,0 1 0,0-1 15,0 0-15,0 0 0,-25 25 0,25-25 16,0 0-16,0 1 0,0-1 16,0 0-16,0 50 31,0 0-31,25-25 0,-25 24 16,0 1-16,25 0 0,-25 0 15,25 0-15,-25 0 0,0-1 16,25 1-16,-25 0 15,0-50 32,0 0-31,0 1-16,0-1 16,0 0-16,0 0 0,0 0 0,0-24 15,-25 24-15,25 0 0,0 0 0,0 0 16,0 1-16,0 48 31,0 1-31,0 0 0,0 0 16,25 0-16,-25-1 0,0 26 15,0-25-15,24 0 0,-24 0 0,0-1 0,0 1 16,0 0-16,25 0 0,-25 0 16,0-1-16,0 1 0,0 0 15,0-50 16,0 0-15,0 1-16,0-1 16,0 0-16,-25 0 0,25 0 0,0 1 15,0-1-15,-24 0 0,24-25 0,0 25 16,0 1-16,-25-1 0,25 0 0,0 0 16,0 0-16,0 1 0,-25 24 31,25 24-31,0 1 0,0 0 15,0 0-15,0 0 0,0-1 16,0 1-16,0 0 0,0 0 16,0 0-16,0 0 0,0-1 15,25 1-15</inkml:trace>
  <inkml:trace contextRef="#ctx0" brushRef="#br0" timeOffset="8755.351">29220 6300 0,'-25'0'16,"25"25"15,0 0-31,25 0 16,-25 0-16,25-1 15,-25 1-15,25-25 16,-25 25-16,24 0 0,1 0 16,0-1-16,0-24 15,-25 25-15,25-25 0,-1 0 16,1 0-16,0-25 0,0 25 15,-25-24-15,25 24 0,-25-25 16,24 0-16,-24 0 16,0 0-16,0 1 0,0-1 0,-24 25 15,24-25-15,0 0 0,-25 0 0,0 1 16,25-1-16,-25 25 0,0 0 16,25-25-16,-24 25 0,-1 0 15,0 0-15,0 0 0</inkml:trace>
  <inkml:trace contextRef="#ctx0" brushRef="#br0" timeOffset="9040.658">29468 6003 0,'0'-25'16,"25"25"-16,0 0 15,-1 0-15,-24 25 0,25-25 16,0 25-16,0-1 0,24 1 0,-24 0 16,0 0-16,0 0 0,0-1 0,-1 26 15,1-25-15,-25 24 0,25-24 0,0 25 16,-25-25-16,0 24 0,25-24 0,-25 25 15,0-26-15,0 26 0,0-25 0,0 0 16</inkml:trace>
  <inkml:trace contextRef="#ctx0" brushRef="#br0" timeOffset="9271.698">30014 6300 0,'24'0'0,"-24"-24"15,25 24-15,-25-25 16,25 25-16,0 0 16,-25-25-16,25 25 0,-1 0 15,1 0 1</inkml:trace>
  <inkml:trace contextRef="#ctx0" brushRef="#br0" timeOffset="9412.686">30113 6400 0,'0'0'16,"25"0"15,-1 0-16,1 0-15,0-25 16</inkml:trace>
  <inkml:trace contextRef="#ctx0" brushRef="#br0" timeOffset="9661.651">30584 5879 0,'0'0'0,"-25"0"15,25 25 1,25-1-16,-25 1 16,0 0-16,0 0 0,25 0 15,-25-1-15,0 1 0,0 0 0,25 0 16,-25 0-16,0-1 0,25 1 0,-25 0 15,24-25-15,-24 25 0,0 0 0</inkml:trace>
  <inkml:trace contextRef="#ctx0" brushRef="#br0" timeOffset="9864.403">31031 6077 0,'0'-25'16,"24"25"-1,-24-24 1,25 24-16,0 0 16,0-25-16,0 25 0</inkml:trace>
  <inkml:trace contextRef="#ctx0" brushRef="#br0" timeOffset="10316.128">31328 5928 0,'-24'0'15,"24"25"-15,0 0 16,0 0-1,0 0-15,0-1 16,0 1-16,24-25 0,-24 25 0,25 0 16,0-25-1,-25 25-15,25-25 0,0 0 16,-1-25 0,1 25-16,0 0 0,0-25 15,0 0-15,-1 25 0,-24-25 16,0 1-16,25-1 0,-25 0 0,0 0 15,0 0-15,0 1 0,0-1 0,-25 0 16,25 0-16,-24 0 0,-1 0 0,0 1 16,0-1-16,25 0 0,-25 0 0,1 25 15,-1 0-15,0 0 0,0 0 0,0 0 16,1 25-16,-1-25 0,25 25 0,-25 0 16,0-1-16,25 1 15,0 0-15,0 0 0,25 0 16,-25 0-16,25-25 0,0 24 15,-1-24-15,1 0 0,0 25 16,0-25-16,0 0 0,-1 0 0,1 0 16,0 0-16,-25-25 0,25 25 0</inkml:trace>
  <inkml:trace contextRef="#ctx0" brushRef="#br0" timeOffset="10656.421">30361 5928 0,'0'-24'15,"-25"24"17,25 24-17,0 1-15,-25 0 16,25 0-16,0 24 0,0-24 16,0 0-16,-24 0 0,24 24 0,0-24 15,0 25-15,0-25 0,0-1 0,24 1 16,-24 25-16,25-25 0,0-25 0,0 24 15,0 1-15,-1 0 0</inkml:trace>
  <inkml:trace contextRef="#ctx0" brushRef="#br0" timeOffset="10931.799">31899 5507 0,'0'0'16,"0"-25"-16,25 25 16,-25 25-1,24-25-15,-24 24 0,25-24 0,0 25 16,-25 0-16,25 25 0,0-26 15,-1 1-15,1 25 0,-25-25 0,25 24 16,-25 1-16,25-25 0,-25 24 0,0 1 16,0 0-16</inkml:trace>
</inkml:ink>
</file>

<file path=ppt/ink/ink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07506" units="1/cm"/>
          <inkml:channelProperty channel="Y" name="resolution" value="32.82051" units="1/cm"/>
          <inkml:channelProperty channel="T" name="resolution" value="1" units="1/dev"/>
        </inkml:channelProperties>
      </inkml:inkSource>
      <inkml:timestamp xml:id="ts0" timeString="2021-09-20T09:01:22.809"/>
    </inkml:context>
    <inkml:brush xml:id="br0">
      <inkml:brushProperty name="width" value="0.05292" units="cm"/>
      <inkml:brushProperty name="height" value="0.05292" units="cm"/>
      <inkml:brushProperty name="color" value="#FF0000"/>
    </inkml:brush>
  </inkml:definitions>
  <inkml:trace contextRef="#ctx0" brushRef="#br0">5234 3522 0,'0'0'0,"0"25"32,0 0-17,0 0 1,0-1-16,25-24 0,-25 25 0,0 0 16,0 0-16,0 0 0,0 0 0,0-1 15,0 1-15,24 0 0,-24 0 0,0 0 16,0-1-16,0 1 0,0 0 0,0 0 15,0 0-15,0-1 16</inkml:trace>
  <inkml:trace contextRef="#ctx0" brushRef="#br0" timeOffset="1">5507 3547 0,'-25'0'0,"0"0"31,0 25 1,0 0-32,25-1 15,-24 1-15,24 0 16,-25 0-16,25 0 0,0 0 15,-25-1-15,25 1 0,0 0 16,0 0-16,25 0 0,-25-1 16,25-24-16,-25 25 15,24-25-15,1 0 0,0 0 16,0 0-16,0 0 0,-1-25 16</inkml:trace>
  <inkml:trace contextRef="#ctx0" brushRef="#br0" timeOffset="2">5829 3721 0,'0'0'16,"0"25"-16,25-25 46,-25-25-46,25 25 16,0 0-16,-1 0 0,1 0 16,0-25-16,0 25 15</inkml:trace>
  <inkml:trace contextRef="#ctx0" brushRef="#br0" timeOffset="3">5904 3845 0,'0'25'16,"24"-50"31,1 25-32</inkml:trace>
  <inkml:trace contextRef="#ctx0" brushRef="#br0" timeOffset="4">6251 3547 0,'-25'25'32,"0"0"-17,25-1 1,-25 1-16,25 0 15,0 0-15,0 0 0,0 0 16,0-1-16,0 1 0,0 0 16,0 0-16,25-25 0,-25 25 0,25-25 15,0 24-15,0-24 16,-1 0-16,1 0 0,0 0 0,0 0 16,0 0-16,-1 0 0,1-24 15,0 24-15,0-25 0,0 0 16,-25 0-16,0 0 0,24 1 0,-24-1 15,0 0-15,0 0 0,-24 0 0,24 0 16,-25 1-16,25-1 0,-25 0 0,0 0 16,0 25-16,1-25 0,-1 25 0,0 0 15,0 0-15,-24 0 0,24 0 0,-25 0 16,25 25-16</inkml:trace>
  <inkml:trace contextRef="#ctx0" brushRef="#br0" timeOffset="5">6747 3721 0,'25'0'47,"-1"0"-31,1 0-16,0-25 15,0 25-15,0 0 0,0 0 16,-1 0-16,1-25 0,0 25 16</inkml:trace>
  <inkml:trace contextRef="#ctx0" brushRef="#br0" timeOffset="6">6945 3572 0,'25'0'31,"0"0"-15,0 25-1,0-25-15,-25 24 0,24 1 16,-24 0-16,0 0 15,0 0-15,0 0 0,-24-1 16,24 1-16,-25 0 0</inkml:trace>
  <inkml:trace contextRef="#ctx0" brushRef="#br0" timeOffset="7">5135 4589 0,'0'0'15,"-25"-25"-15,0 50 16,25 0-1,0-1-15,0 1 16,0 25-16,0-25 0,0-1 0,0 1 16,0 25-16,0-25 0,0 0 0,0-1 15,0 1-15,0 25 0,0-25 16,0-1-16,0 1 0,25-25 0,-25 25 16,0 0-16,25 0 0</inkml:trace>
  <inkml:trace contextRef="#ctx0" brushRef="#br0" timeOffset="8">5035 4514 0,'0'0'0,"0"-24"15,0-1 1,25 25-16,0 0 15,0-25-15,0 25 0,-1 0 16,1 0-16,0 25 0,0-25 16,0 0-16,-1 25 0,-24-1 0,25-24 15,-25 25-15,25 0 0,-25 0 0,0 0 16,0-1-16,0 1 0,0 0 16,-25 0-16,0 0 0,25-1 0,-24 1 15,-1 0-15,25 0 0,-25 0 0,0-25 16,25 25-16</inkml:trace>
  <inkml:trace contextRef="#ctx0" brushRef="#br0" timeOffset="9">5730 4415 0,'-25'0'16,"25"25"0,-25-25-16,0 25 0,1 0 15,-1-1-15,0 1 16,25 0-16,-25 0 0,0 24 0,1-24 16,24 25-16,-25-1 0,25-24 0,0 25 15,0 0-15,0-1 0,0 1 0,0-25 16,25 24-16,-25 1 0,24-25 0,-24 24 15,25-24-15,0 25 0,0-26 0,-25 1 16,25 0-16,-1 0 0,1 0 0,0-25 16,25 24-16</inkml:trace>
  <inkml:trace contextRef="#ctx0" brushRef="#br0" timeOffset="10">5854 4638 0,'25'25'15,"0"0"1,-25 0-16,24-25 16,1 25-16,0-1 0,-25 1 0,25 0 15,0 0-15,-1 0 0,1 0 0,-25-1 16,25 1-16,0 0 0,-25 0 0,25 0 16,-25-1-16,24 1 0,-24 0 0,25-25 15</inkml:trace>
  <inkml:trace contextRef="#ctx0" brushRef="#br0" timeOffset="11">6201 4688 0,'0'0'0,"-25"-25"15,1 25-15,24 25 16,-25-25-16,0 25 15,0 0-15,25-1 16,-25 1-16,1-25 0,-1 25 0,25 0 16,-25 0-16,0 0 0,25 24 0,-25-24 15,25 0-15,-24 0 0,24-1 0,-25 1 16,25 0-16,0 0 0,0 0 16</inkml:trace>
  <inkml:trace contextRef="#ctx0" brushRef="#br0" timeOffset="12">6499 4887 0,'25'0'31,"-1"0"-15,1 0-16,0 0 16,0-25-16,0 25 15,-1 0-15,1 0 16,0 0-16</inkml:trace>
  <inkml:trace contextRef="#ctx0" brushRef="#br0" timeOffset="13">6648 4986 0,'24'0'63,"1"0"-48,0 0-15,0 0 16,0-25-16</inkml:trace>
  <inkml:trace contextRef="#ctx0" brushRef="#br0" timeOffset="14">7243 4713 0,'-25'0'0,"0"0"16,1 0-1,24 25-15,0-1 0,-25-24 16,25 25-16,0 0 16,0 0-16,0 0 0,0 0 15,0-1-15,0 1 0,25-25 16,-25 25-16,24 0 0,1 0 15,0-25 1,0 0-16,0 0 16,-25-25-16,24 25 0,1-25 15,0 25-15,-25-25 16,0 0-16,25 1 0,-25-1 16,0 0-16,0 0 0,0 0 15,-25 0-15,25 1 0,0-1 0,-25 0 16,0 0-16,25 0 0,-24 25 15,-1-24-15,0 24 0,0 0 16,0 0-16,1 0 0,-1 0 0,0 0 16,0 0-16,0 0 0,1 0 15</inkml:trace>
  <inkml:trace contextRef="#ctx0" brushRef="#br0" timeOffset="15">7541 4316 0,'0'0'0,"24"0"31,-24 25-31,25 0 0,0-1 16,0 1-16,0 0 0,24 0 0,-24 24 16,0-24-16,0 25 0,24-25 0,-24 24 15,-25 1-15,25-1 0,0-24 0,-25 25 16,24 0-16,-24-26 0,0 26 0,0-25 16,0 0-16,-24 24 0,24-24 0,-25 0 15,25 0-15,-25-1 0,0-24 0,0 25 16,25 0-16,-24 0 0</inkml:trace>
  <inkml:trace contextRef="#ctx0" brushRef="#br0" timeOffset="16">8210 4862 0,'0'0'15,"25"0"-15,0 0 16,-25-25-16,25 25 0,0 0 16,-1 0-16,1 0 15,0 0-15,0 0 16,0 0-16,-25-25 16,24 25-16</inkml:trace>
  <inkml:trace contextRef="#ctx0" brushRef="#br0" timeOffset="17">8235 5011 0,'0'0'0,"25"0"31,0 0-15,0-25-16,-1 25 15,1 0-15,0 0 0,0-25 16</inkml:trace>
  <inkml:trace contextRef="#ctx0" brushRef="#br0" timeOffset="18">8954 4539 0,'-24'0'219,"24"25"-219,24-25 31,-24-25 47,0 50-31,0 0 0,-24-25-47,24 25 16,0-1-16,0 1 0,0 0 0,0 0 15,0 24-15,0-24 0,0 0 0,0 0 16,0 25-16,0-26 0,0 1 0,0 0 16,0 0-16,24 0 0,-24-1 0,0 1 15,0 0-15,25 0 16,-25 0-16,25-25 16,-25 24-16,25-24 15,-25-24-15,25 24 0,0-25 16,-1 0-16,1 25 15,-25-25-15,25 0 0,-25 1 0,25-1 16,-25 0-16,25-25 0,-25 26 0,0-26 16,0 25-16,0-25 0,0 26 0,0-26 15,0 25-15,0 0 0,0-24 0,-25 24 16,25 0-16,-25 0 0,25 1 16,-25 24-16,25-25 0,-25 25 15,1 0-15,-1 0 16,0 0-16,0 0 0,0 0 15,25 25-15,-25-25 0,25 24 16,-24-24-16,24 25 0,-25 0 0,25 0 16,-25 0-16,25-1 0,0 1 15,0 0-15,25 0 16,-25 0-16,25-1 0,-1 1 16,1-25-16,0 0 15,0 0-15,0 0 0,0 0 0,-1 0 16,1 0-16,0 0 0,0 0 0,-25-25 15,25 25-15,-1 0 0</inkml:trace>
  <inkml:trace contextRef="#ctx0" brushRef="#br0" timeOffset="19">9277 4192 0,'0'-25'15,"-25"25"1,25 25-1,-25 0 17,25 0-32,0-1 15,0 1-15,0 0 16,0 0-16,0 0 0,0-1 16,25-24-16,0 25 15,0-25 1,0 0-16,-25-25 15,24 25-15,1 0 16,-25-24-16,25 24 0,-25-25 16,0 0-16,25 0 0,-25 0 15,-25 1-15,25-1 16,-25 0-16,0 0 0,1 25 16,-1 0-16,0 0 0,0 0 15,0 0-15,1 0 0</inkml:trace>
  <inkml:trace contextRef="#ctx0" brushRef="#br0" timeOffset="20">10021 4366 0,'0'-25'16,"-25"25"93,25 25-109,0-1 16,-25-24-16,25 25 16,-24 0-16,-1 0 0,25 0 0,-25-1 15,0 26-15,25 0 0,-25-26 0,25 26 16,-24 0-16,24-1 0,0 1 0,0-25 15,0 24-15,0-24 0,24 0 0,-24 25 16,25-50-16,-25 24 0,25 1 16,-25 0-16,25-25 0,0 0 0,-1 0 15,1 0-15,0 0 0</inkml:trace>
  <inkml:trace contextRef="#ctx0" brushRef="#br0" timeOffset="21">10368 4465 0,'0'0'0,"0"25"16,-24-25 0,24 24-16,0 1 15,-25 0-15,25 0 0,0 0 16,-25-1-16,25 1 0,0 0 0,0 0 15,0 0-15,0-1 0,0 1 0,0 0 16,0 0-16,25-25 0</inkml:trace>
  <inkml:trace contextRef="#ctx0" brushRef="#br0" timeOffset="22">10492 4762 0,'25'-24'16,"0"24"15,0-25-31,0 25 16,-1 0-16,1 0 0,0 0 15,0 0-15</inkml:trace>
  <inkml:trace contextRef="#ctx0" brushRef="#br0" timeOffset="23">11063 4514 0,'0'0'16,"-25"0"-16,0 0 15,25 25-15,-25 0 16,25 0-16,0 0 16,0-1-16,0 1 0,0 0 15,0 0-15,0 0 16,0-1-16,0 1 0,25 0 15,-25 0-15,0 0 0,25-25 16,0 25-16,0-25 16,-1 0-16,1 0 15,0 0-15,0-25 0,0 25 16,-25-25-16,25 25 0,-25-25 16,24 25-16,-24-25 0,25 0 0,-25 1 15,25-1-15,-25 0 0,0 0 16,0 0-16,0 1 0,0-1 0,-25 0 15,25 0-15,-25 0 0,25 1 16,-24-1-16,24 0 0,-25 25 16,25-25-16,-25 25 0,0-25 0,0 25 15,0 0-15,25-24 0,-24 24 16,-1 0-16,0 24 0,0-24 16,0 25-16,1-25 15,24 25-15,0 0 0,-25-25 0,25 25 16,0-1-16,0 1 0,0 0 15,25 0-15,-25 0 16,24-25-16,-24 24 0,25-24 0,0 0 16,-25 25-16,25-25 0,0 0 15,-1 0-15,1 0 0,0 0 0,0 0 16,0 0-16,0 0 0</inkml:trace>
  <inkml:trace contextRef="#ctx0" brushRef="#br0" timeOffset="24">11460 4167 0,'0'25'31,"25"-25"-31,-25 25 16,24-25-16,-24 25 0,25-1 0,0 1 16,0 25-16,0-25 0,-1-1 0,-24 26 15,25 0-15,0-26 0,0 26 0,-25-25 16,25 24-16,-25 1 0,24 0 0,-24-26 16,0 26-16,0 0 0,0-25 0,0 24 15,-24-24-15,24 25 0,-25-26 0,0 1 16,0 0-16,0 0 0,-24 0 0</inkml:trace>
  <inkml:trace contextRef="#ctx0" brushRef="#br0" timeOffset="25">11658 3919 0,'0'0'0,"0"-25"0,0 1 15,0 48 16,0 1-15,0 0-16,0 0 16,0 0-16,0-1 0,0 1 0,0 25 15,25-25-15,-25-1 0,0 1 0,0 0 16,0 0-16,0 0 0,25-25 0</inkml:trace>
  <inkml:trace contextRef="#ctx0" brushRef="#br0" timeOffset="26">11881 4118 0,'0'-25'15,"25"25"-15,0 0 16,0-25-1,0 25-15,-1 0 0,1 0 16</inkml:trace>
  <inkml:trace contextRef="#ctx0" brushRef="#br0" timeOffset="27">12328 3894 0,'-25'0'15,"25"25"16,0 0-31,0 0 16,25 0-16,-25-1 16,0 1-16,0 0 0,0 0 15,25-25-15,-25 25 0,25-1 16,-1-24-16,-24 25 16,25-25-16,0 0 15,0 0-15,0-25 0,-1 1 16,1-1-1,-25 0-15,0 0 0,0 0 16,0 1-16,0-1 0,-25 25 16,25-25-16,0 0 0,-24 0 0,-1 1 15,0 24-15,0-25 16,0 25-16,1 25 0,-1-25 16,0 0-16</inkml:trace>
  <inkml:trace contextRef="#ctx0" brushRef="#br0" timeOffset="28">12725 4688 0,'25'0'46,"-1"0"-46,1 0 16,0 0-16,0-25 16,0 25-16,-1 0 0,1 0 15</inkml:trace>
  <inkml:trace contextRef="#ctx0" brushRef="#br0" timeOffset="29">12750 4812 0,'-25'0'0,"50"0"47,-1 0-47,1 0 15,0 0-15,0 0 0,0-25 16,-1 25-16,1 0 0,0 0 0,0-25 15,0 25-15</inkml:trace>
  <inkml:trace contextRef="#ctx0" brushRef="#br0" timeOffset="30">13568 4316 0,'0'0'0,"-25"0"15,25 25 1,0 0-1,0-1-15,-24 1 0,24 0 16,0 0-16,0 0 0,0-1 0,0 1 16,0 0-16,0 0 0,0 24 0,0-24 15,0 0-15,-25 0 0,25 0 0,0-1 16</inkml:trace>
  <inkml:trace contextRef="#ctx0" brushRef="#br0" timeOffset="31">13767 4539 0,'0'25'0,"0"-50"31,24 25-15,1 0-16,0-25 0,0 25 16,0 0-16,-1 0 0,1 0 0,0-24 15</inkml:trace>
  <inkml:trace contextRef="#ctx0" brushRef="#br0" timeOffset="32">14287 4266 0,'-24'0'31,"24"25"-31,0 0 16,0 0-16,0 0 0,0-1 16,0 1-16,24 0 0,-24 0 15,0 0-15,0-1 0,0 1 0,0 0 16,25 0-16,-25 0 0,25-1 16,-25 1-16,25-25 0,0 25 15,0-25-15,-1-25 16,1 25-16,0 0 0,-25-25 15,25 25-15,0-24 0,-25-1 16,24 0-16,-24 0 0,0 0 16,0 1-16,0-1 0,0 0 0,0-25 15,0 26-15,-24-1 0,24 0 0,0 0 16,-25 0-16,0 1 0,25-1 0,-25 0 16,0 0-16,1 25 0,24-25 15,-25 25-15,0 0 0,0 0 0,0 0 16,25 25-16,-25-25 0,1 0 0,24 25 15,-25-25-15,25 25 0,-25 0 0,25-1 16,0 1-16,25 0 16,0 0-16,-1 0 15,1-25-15,0 0 0,0 24 16,0-24-16,0 0 0,-1 0 0,26 0 16,-25 0-16,0 0 0</inkml:trace>
  <inkml:trace contextRef="#ctx0" brushRef="#br0" timeOffset="33">5407 5755 0,'0'-25'31,"-24"25"-31,24 25 16,0-1-1,24-24 1,-24 25-16,0 0 0,25 0 0,-25 0 15,0 0-15,25-1 0,-25 1 0,0 0 16,25 0-16,-25 0 0,0-1 16,25 1-16,-25 0 0,0 0 0,0 0 15,24-1-15,-24 1 16</inkml:trace>
  <inkml:trace contextRef="#ctx0" brushRef="#br0" timeOffset="34">5705 5829 0,'0'0'0,"-25"0"0,25-25 16,-25 50-1,1 0 1,-1 0-1,0 0 1,25-1-16,-25-24 0,25 25 16,0 0-16,-25 0 0,25 0 15,25-1 1,0 1-16,0-25 16,0 0-16,-1 0 15,1 0-15,0 0 0,0 0 16</inkml:trace>
  <inkml:trace contextRef="#ctx0" brushRef="#br0" timeOffset="35">6052 5953 0,'25'0'47,"0"0"-32,0 0 1</inkml:trace>
  <inkml:trace contextRef="#ctx0" brushRef="#br0" timeOffset="36">6102 6127 0,'25'0'63,"0"0"-63,-1-25 0</inkml:trace>
  <inkml:trace contextRef="#ctx0" brushRef="#br0" timeOffset="37">6449 5804 0,'0'0'0,"0"25"32,0 0-17,0 0-15,0 0 16,0-1-16,25 26 0,-25-25 0,0 0 16,0 24-16,0 1 0</inkml:trace>
  <inkml:trace contextRef="#ctx0" brushRef="#br0" timeOffset="38">5432 6648 0,'0'24'16,"0"1"-1,0 0-15,0 0 16,0 0-16,0-1 0,0 1 16,0 25-16,0-25 0,0 0 0,0-1 0,0 1 15,0 0-15,0 0 0,25 0 16,-25-1-16,0 1 0,0 0 0,0 0 15,0 0-15,0-1 16,25-24-16</inkml:trace>
  <inkml:trace contextRef="#ctx0" brushRef="#br0" timeOffset="39">5407 6573 0,'0'0'0,"25"0"31,0 0-15,0 0-16,0 0 16,-1 25-1,1 0-15,-25 0 16,25-25-16,-25 24 0,0 1 0,0 0 15,0 0-15,-25 0 16,25-1-16,-25-24 0,25 25 0,0 0 16,-24-25-16,24 25 0,-25-25 15,0 25-15</inkml:trace>
  <inkml:trace contextRef="#ctx0" brushRef="#br0" timeOffset="40">6127 6598 0,'-25'0'16,"0"0"-1,25 25-15,-25-25 16,1 0-16,-1 25 0,0-25 15,0 24-15,0 1 0,1 0 16,24 0-16,-25 0 0,25-1 16,0 1-16,0 0 0,-25 0 0,25 25 15,0-26-15,25 1 0,-25 0 0,0 25 16,25-26-16,-1 1 0,-24 25 0,25-25 16,0-1-16,0 1 0,0 0 0,-1 0 15,1-25-15,0 25 0</inkml:trace>
  <inkml:trace contextRef="#ctx0" brushRef="#br0" timeOffset="41">6226 6871 0,'-25'0'0,"50"0"47,0 0-47,-25 25 16,25-25-16,-1 25 0,1-25 0,0 24 16,0-24-16,0 25 0,-1-25 0,1 25 15,0-25-15,-25 25 0,25-25 0,0 0 16,-25 25-16,24-25 0,-24 24 0,25-24 15</inkml:trace>
  <inkml:trace contextRef="#ctx0" brushRef="#br0" timeOffset="42">6524 6846 0,'0'0'0,"-25"0"0,25-25 16,-25 25-16,25 25 15,-25-25-15,25 25 0,-25 0 16,1 0-16,24-1 16,-25 1-16,0 0 0,25 0 15,0 0-15,-25-25 0,25 24 0,0 1 16</inkml:trace>
  <inkml:trace contextRef="#ctx0" brushRef="#br0" timeOffset="43">6846 6821 0,'25'0'15,"0"0"-15,-25-25 16,25 25-16,-1 0 0,1 0 15,0 0-15,0 0 16,0 0-16,-1 0 0,1 0 16,0 0-16</inkml:trace>
  <inkml:trace contextRef="#ctx0" brushRef="#br0" timeOffset="44">6921 6995 0,'0'0'0,"24"0"63,-24-25-63,25 25 0,0 0 0,0 0 15,0 0-15,-1-25 16,1 25-16,0 0 0</inkml:trace>
  <inkml:trace contextRef="#ctx0" brushRef="#br0" timeOffset="45">7466 6747 0,'0'0'16,"-25"0"-1,25 25 1,0-1 0,0 1-16,0 0 0,0 0 15,0 0-15,0 0 0,0-1 0,0 1 16,0 0-16,0 0 0,0 0 16,0-1-16,0 1 0,-24 0 0</inkml:trace>
  <inkml:trace contextRef="#ctx0" brushRef="#br0" timeOffset="46">7417 6424 0,'0'-24'0,"24"24"15,1 0 1,0 0-16,-25 24 16,25-24-16,0 25 0,24 0 0,-24 0 15,0 0-15,0-1 0,-1 1 0,1 25 16,0-25-16,-25 24 0,25-24 0,-25 25 16,0-26-16,0 26 0,0-25 15,0 25-15,-25-1 0,25-24 0,-25 25 16,0-26-16,1 26 0,-1 0 0,-25-26 15,25 26-15,1-25 0</inkml:trace>
  <inkml:trace contextRef="#ctx0" brushRef="#br0" timeOffset="47">8062 6921 0,'0'0'0,"0"24"15,24-24 1,-24-24 0,25 24-16,0 0 15,0 0-15,0-25 0,-1 25 16,1 0-16,0 0 0</inkml:trace>
  <inkml:trace contextRef="#ctx0" brushRef="#br0" timeOffset="48">8111 7069 0,'0'0'16,"0"25"-16,25-25 16,0 0-1,0-25-15,-1 25 0,1 0 16,0 0-16,0 0 0,24 0 0</inkml:trace>
  <inkml:trace contextRef="#ctx0" brushRef="#br0" timeOffset="49">8855 6623 0,'0'0'0,"0"-25"16,-25 25-16,25 25 15,0 0-15,-24-1 16,24 1-16,0 25 0,-25-25 15,25-1-15,0 26 0,0-25 0,0 0 16,0 24-16,25-24 0,-25 0 16,0 0-16,24 0 0,-24-1 0,25 1 15,0-25-15,-25 25 0,25-25 0,0 25 16,-1-25-16,1 0 0,0-25 16,0 0-16,0 25 0,-25-25 15,25 1-15,-1-1 0,-24 0 0,25 0 16,-25 0-16,0 1 0,0-1 0,0-25 15,0 25-15,0 0 0,0-24 0,-25 24 16,25-25-16,-24 26 0,24-26 0,-25 25 16,0 0-16,25 1 0,-25-1 0,0 25 15,25-25-15,-25 25 0,1 0 16,-1 0-16,0 0 0,0 0 16,0 0-16,1 25 0,-1-25 15,25 25-15,-25-1 0,25 1 16,0 0-16,0 0 0,25-25 15,-25 25-15,25-25 0,-25 24 0,24-24 16,1 25-16,0-25 0,-25 25 0,25-25 16,0 0-16,-1 0 0,1 0 0,0 0 15,0 0-15,0-25 0</inkml:trace>
  <inkml:trace contextRef="#ctx0" brushRef="#br0" timeOffset="50">9252 6152 0,'0'24'31,"0"1"-31,0 0 15,0 0-15,0 0 0,0 24 16,25-24-16,-25 25 0,0-26 0,0 26 16</inkml:trace>
  <inkml:trace contextRef="#ctx0" brushRef="#br0" timeOffset="51">9872 6350 0,'0'0'0,"-25"0"0,1 0 16,24 25-16,-25-25 0,25 25 15,-25-1-15,25 1 0,-25 0 16,0 25-16,25-26 0,-24 26 0,24-25 16,0 24-16,-25 1 0,25 0 0,0-26 15,0 26-15,0 0 0,0-25 0,0 24 16,25 1-16,-1-1 0,-24-24 0,25 25 16,0-25-16,0-1 0,0 1 0,-1 0 15,1 0-15,0-25 0</inkml:trace>
  <inkml:trace contextRef="#ctx0" brushRef="#br0" timeOffset="52">10145 6524 0,'0'0'0,"-25"0"15,25 24-15,0 1 16,-24 0-16,24 0 16,0 24-16,0-24 0,0 0 0,0 0 15,0 24-15,0-24 0,24 0 0,-24 25 16,0-25-16,0-1 0,0 1 0,0 0 16,25 0-16</inkml:trace>
  <inkml:trace contextRef="#ctx0" brushRef="#br0" timeOffset="53">10393 6896 0,'0'-25'15,"0"0"1,25 25-1,0 0-15,0 0 16,-1 0-16</inkml:trace>
  <inkml:trace contextRef="#ctx0" brushRef="#br0" timeOffset="54">10889 6697 0,'-25'0'15,"25"25"1,0 0 0,0 0-16,0-1 0,25 1 15,-25 0-15,0 0 0,25 0 16,-25 0-16,25-1 0,0 1 15,-1 0 1,1-25 0,-25-25-16,25 0 15,-25 1-15,25-1 16,-25 0-16,0 0 0,0 0 0,25 0 16,-25 1-16,0-1 0,0-25 0,0 25 15,0 1-15,0-26 0,-25 25 16,25 0-16,-25 1 0,25-1 0,0 0 15,-25 0-15,25 0 0,-25 25 0,1-24 16,-1 24-16,25 24 16,-25-24-16,0 25 0,0-25 15,25 25-15,-24 0 0,24 0 16,0-1-16,-25 1 0,25 0 16,25 0-16,-25 0 0,24-25 15,-24 24-15,25 1 0,0-25 16,0 0-16,0 25 0,-1-25 15,1 0-15</inkml:trace>
  <inkml:trace contextRef="#ctx0" brushRef="#br0" timeOffset="55">11187 6350 0,'0'25'0,"0"0"31,25-1-31,0 1 16,-25 0-16,24 0 0,1 0 16,0-1-16,-25 26 0,25-25 0,-25 0 15,25-1-15,-25 26 0,0-25 0,0 24 16,0-24-16,0 0 0,0 25 0,-25-25 15,0 24-15,0-24 0,0 0 0,1 24 16,-1-24-16,0 0 0</inkml:trace>
  <inkml:trace contextRef="#ctx0" brushRef="#br0" timeOffset="56">11460 6077 0,'0'-25'15,"0"50"17,0 0-17,0 0 1,0 0-16,0-1 15,0 1-15,0 25 0,0-25 0,0-1 16,0 1-16,0 0 0,0 0 0,25-25 16,-25 25-16</inkml:trace>
  <inkml:trace contextRef="#ctx0" brushRef="#br0" timeOffset="57">11733 6251 0,'-25'0'16,"50"0"31,-1 0-47,1 0 16,0 0-16,0-25 15,0 25-15</inkml:trace>
  <inkml:trace contextRef="#ctx0" brushRef="#br0" timeOffset="58">12105 6077 0,'0'0'15,"-25"-25"-15,25 50 47,0 0-31,0 0-16,0 0 15,0-1-15,25 1 0,-25 25 0,0-25 16,0 24-16,0-24 0,24 25 0</inkml:trace>
  <inkml:trace contextRef="#ctx0" brushRef="#br0" timeOffset="59">12526 6672 0,'0'-24'32,"25"24"-17,0 0 1,0 0-16,-25-25 0,25 25 16</inkml:trace>
  <inkml:trace contextRef="#ctx0" brushRef="#br0" timeOffset="60">12502 6821 0,'-25'0'16,"50"0"15,-1 0-16,1 0-15,0 0 0,0 0 16,0-25-16</inkml:trace>
  <inkml:trace contextRef="#ctx0" brushRef="#br0" timeOffset="61">12998 6350 0,'0'0'0,"-25"0"16,0 25 15,25 0-31,0-1 16,0 1-16,0 0 0,0 0 0,0 0 15,0-1-15,0 1 0,0 0 0,0 0 16,0 24-16,0-24 0,0 0 16,0 0-16,25 0 0,0-1 15,-1 1-15,1-25 16,0 0-16,0 0 15,0 0-15,-25-25 16,24 25-16,1-24 0,0-1 16,-25 0-16,25 0 0,0-24 15,-25 24-15,0 0 0,25 0 0,-25-24 16,0-1-16,0 25 0,-25-24 0,25-1 16,-25 25-16,25-24 0,0 24 0,-25 0 15,25 0-15,-25 0 0,25 1 0,-25 24 16,1-25-16,-1 25 0,0 0 15,0 0-15,0 25 16,1-25-16,-1 24 0,0 1 16,25 0-16,-25-25 0,25 25 0,0 0 15,0-1-15,0 1 0,0 0 16,25 0-16,0 0 16,0-25-16,-1 24 0,1-24 15,0 0-15,0 0 0,0 0 0,24 0 16,-24 0-16,0 0 0,0 0 0,0 0 15</inkml:trace>
  <inkml:trace contextRef="#ctx0" brushRef="#br0" timeOffset="62">5035 8334 0,'0'-24'0,"0"-1"31,0 50 1,-24-25-17,24 24-15,0 1 16,0 0-16,0 0 15,0 0-15,0-1 0,0 1 16,0 0-16,0 0 0,0 0 0,0-1 16,0 1-16,0 0 0,0 0 15,0 0-15,0-1 0,0 1 16,0 0-16</inkml:trace>
  <inkml:trace contextRef="#ctx0" brushRef="#br0" timeOffset="63">5060 8161 0,'0'0'0,"0"-25"15,0 0-15,25 25 31,0 0-15,-25 25-16,25-25 16,-1 0-16,-24 25 0,25-25 0,-25 25 15,25-25-15,-25 24 0,0 1 16,0 0-16,0 0 16,0 0-16,-25-25 0,25 24 15,-25 1-15,1 0 0,-1 0 16,0 0-16,0-25 15,25 24-15</inkml:trace>
  <inkml:trace contextRef="#ctx0" brushRef="#br0" timeOffset="64">5507 8186 0,'0'0'0,"-25"-25"0,0 25 16,0 25 15,0-1-31,25 1 16,-24 0-16,-1 0 0,25 0 0,-25-1 15,0 26-15,25-25 0,0 0 16,-25 24-16,25-24 0,0 25 0,0-26 16,0 26-16,25-25 0,-25 0 0,0 24 15,25-24-15,0 0 0,0 0 0,-25-1 16,24 1-16,1 0 0,0 0 0,25-25 16,-26 25-16,1-25 0,0 0 0,0 0 15,24 0-15</inkml:trace>
  <inkml:trace contextRef="#ctx0" brushRef="#br0" timeOffset="65">5705 8434 0,'0'-25'0,"25"25"32,-25-25-17,25 25-15,-1 0 31,-24 25-15,25-25-16,0 25 16,-25-1-1,0 1-15,0 0 16,0 0-16,0 0 16,-25-1-16,25 1 15,-25-25-15,25 25 16,0 0-1,0-50 1,25 0 0,-25 0-1,25 1-15,0-1 16,0 0-16,-25 0 0,25 0 16,-25 1-16,24-1 0,1 0 15,-25 0-15,0 0 0,25 25 16,-25-24-16,-25 48 31,25 1-15,-25-25-16,25 25 0,0 0 15,-24 0-15,24-1 0,-25 1 16,25 0-16,0 0 0,-25 0 16,25-1-16,0 1 0,0 0 15,0 0-15,0 0 16,25-25-16,-25 24 0,25-24 15,-1 25-15,1-25 16,0 0-16,0 0 0,0 0 16,-1-25-16</inkml:trace>
  <inkml:trace contextRef="#ctx0" brushRef="#br0" timeOffset="66">6201 8558 0,'0'24'31,"0"1"-15,0 0-16,0 0 16,0 0-16,0-1 0,0 1 15</inkml:trace>
  <inkml:trace contextRef="#ctx0" brushRef="#br0" timeOffset="67">6400 8458 0,'0'-24'16,"24"24"31,1 0-32</inkml:trace>
  <inkml:trace contextRef="#ctx0" brushRef="#br0" timeOffset="68">6375 8558 0,'0'0'0,"25"0"47,-1 0-32,1 0-15,0 0 16</inkml:trace>
  <inkml:trace contextRef="#ctx0" brushRef="#br0" timeOffset="69">6796 8310 0,'0'24'78,"0"1"-63,0 0-15,0 0 0,0 0 16,0-1-16,0 1 0,0 0 16,0 0-16,0 0 0,0-1 15,0 1-15</inkml:trace>
  <inkml:trace contextRef="#ctx0" brushRef="#br0" timeOffset="70">7193 8607 0,'0'0'0,"0"25"31,25-25-31,-25 25 16,25 0 0,-25-1-16,0 1 15,0 0-15,0 0 16,-25-25-16</inkml:trace>
  <inkml:trace contextRef="#ctx0" brushRef="#br0" timeOffset="71">7392 8409 0,'0'0'0,"25"-25"15,-25 0 1,24 25-16,1 0 16,0 0-1,0 0-15,0 0 16,-25 25-16,24-25 0,1 25 0,0 0 16,-25-1-16,25-24 15,-25 25-15,0 0 0,0 0 16,0 0-16,0-1 15,-25 1-15,25 0 16,0-50 31,0 0-47,25 1 16,-25-1-16,25 0 15,-25 0-15,24 0 0,-24 1 16,0-1-16,0 0 0,0 0 0,0 0 15,0 1-15,0-1 16,0 50 15,-24-1-31,24 1 16,-25 0-16,0 0 16,25 0-16,0-1 0,-25-24 0,25 25 15,0 0-15,0 0 0,25 0 16,-25-1-16,25 1 15,0 0-15,-1-25 16,1 25-16,0-25 0,0 0 16,0 0-16,-1 0 0,1 0 0</inkml:trace>
  <inkml:trace contextRef="#ctx0" brushRef="#br0" timeOffset="72">8012 8607 0,'-25'0'16,"50"0"0,0 0-1,0 0 1,-1 0-16,1 0 15,-25 25 1,0 0-16,0 0 16,0-1-1,-25 1-15,25 0 16,-24 0-16,24 0 31,24-25 0,1 0-15,0 0-16,-25-25 16,25 25-16,0 0 0</inkml:trace>
  <inkml:trace contextRef="#ctx0" brushRef="#br0" timeOffset="73">8533 8607 0,'-25'0'0,"25"-25"16,25 25 31,0 0-32,-1-24-15,1 24 0,0 0 16,0 0-16,0 0 16</inkml:trace>
  <inkml:trace contextRef="#ctx0" brushRef="#br0" timeOffset="74">8508 8731 0,'25'0'31,"0"-25"-15,-1 25-16,1 0 0,0 0 16,0 0-16</inkml:trace>
  <inkml:trace contextRef="#ctx0" brushRef="#br0" timeOffset="75">9153 8359 0,'-25'0'0,"25"-25"16,-25 25-1,25 25 17,0 0-32,0 0 0,0 0 15,0-1-15,0 1 0,0 0 16,0 0-16,0 0 0,0-1 0,0 1 16,0 0-16,0 25 0,0-26 0</inkml:trace>
  <inkml:trace contextRef="#ctx0" brushRef="#br0" timeOffset="76">9426 8806 0,'25'0'0,"-1"0"16,1 0 0,-25 24-1,0 1 1,0 0-16,0 0 16,0 0-16,-25-25 0,25 24 15,-24 1-15</inkml:trace>
  <inkml:trace contextRef="#ctx0" brushRef="#br0" timeOffset="77">9798 8334 0,'0'0'0,"-25"0"16,25-24-16,0-1 0,0 0 16,0 0-16,0 0 15,25 25-15,0 0 16,-1 0-1,1 0-15,-25 25 0,25-25 16,0 25-16,0 0 0,-25 0 16,24-1-16,-24 1 0,0 0 15,25 25-15,-50-26 16,25 1-16,0 0 0,-24 0 16,24 0-16,-25-25 15,25-25 16,25 25-15,-25-25-16,0 0 0,24 0 16,-24 1-16,25-1 0,-25 0 15,0 0-15,0 0 0,25 25 0,-25-24 16,0-1-16,0 0 16,0 50-1,0 0 1,0-1-1,0 1-15,0 0 0,0 0 16,0 0-16,25-25 0,-25 24 16,25-24-16,-25 25 0,25-25 15,-25 25-15,24-25 16,1 0-16,0 0 0</inkml:trace>
  <inkml:trace contextRef="#ctx0" brushRef="#br0" timeOffset="78">10368 8434 0,'0'24'0,"25"-24"46,-25-24-30,25 24-16,0 0 0,0 0 16,-1 0-16,1 0 15,-25 24 1,0 1 0,0 0-16,-25 0 15,25 0 1,-24-25-16,-1 0 15,25 24-15,-25-24 16,25 25 0,0 0 15,0 0-15,0 0-1,-25-25 1,25 24-16,-25-24 0,1 0 15,-1 0-15</inkml:trace>
  <inkml:trace contextRef="#ctx0" brushRef="#br0" timeOffset="79">10790 8334 0,'25'0'78</inkml:trace>
  <inkml:trace contextRef="#ctx0" brushRef="#br0" timeOffset="80">10790 8334 0,'0'-24'0,"25"24"32,0 0-32,-1 0 15,1 0-15,0 0 16,0 0-16,0 0 15,-1 0 1</inkml:trace>
  <inkml:trace contextRef="#ctx0" brushRef="#br0" timeOffset="81">10790 8483 0,'0'25'15,"25"-25"1,0 0 0,-25-25-1,24 25-15,1 0 0,0 0 0,0 0 16,0 0-16,-1-25 0</inkml:trace>
  <inkml:trace contextRef="#ctx0" brushRef="#br0" timeOffset="82">11385 8285 0,'-24'0'16,"-1"0"0,25 25-16,-25-1 15,25 1-15,-25-25 16,25 25-16,0 0 0,0 0 15,0-1 1,0 1-16,0 0 16,25-25-16,0 0 15,0 0-15,-1 0 0,1 0 16,0-25-16,0 0 16,0 1-1,-25-1-15,0 0 16,24 0-16,-24 0 0,-24 1 15,-1-1 1,0 0-16,0 25 16,25-25-16,-25 25 0,1 0 15</inkml:trace>
  <inkml:trace contextRef="#ctx0" brushRef="#br0" timeOffset="83">11485 7789 0,'0'0'16,"0"-25"-16,24 0 15,1 25-15,0 0 16,0 25-16,0 0 0,-1-1 15,1 26-15,0 0 0,0-26 0,0 51 16,-1-25-16,1-1 0,-25 1 0,25 24 16,0-24-16,-25-1 0,0 1 0,0 0 15,-25-1-15,25 1 0,-25-1 0,0 1 16,1 0-16,-1-26 0,-25 26 0,25-25 16,-24 24-16,24-24 0</inkml:trace>
  <inkml:trace contextRef="#ctx0" brushRef="#br0" timeOffset="84">11534 8830 0,'0'0'0,"0"-24"0</inkml:trace>
  <inkml:trace contextRef="#ctx0" brushRef="#br0" timeOffset="85">12129 8409 0,'-24'0'16,"24"25"-1,24-25 16,1 0-15,0 0-16,0 0 16,0 0 15</inkml:trace>
  <inkml:trace contextRef="#ctx0" brushRef="#br0" timeOffset="86">12055 8558 0,'25'0'31,"-25"-25"-31,25 25 16,-1 0-16,1 0 0,0 0 15,0 0-15,0 0 0,0 0 0,-1 0 16</inkml:trace>
  <inkml:trace contextRef="#ctx0" brushRef="#br0" timeOffset="87">12725 8285 0,'0'0'0,"0"-25"16,0 0-16,25 25 0,-25-25 0,0 1 16,0 48 30,0 1-30,-25-25-16,25 25 0,0 0 0,-25 0 16,25-1-16,0 1 0,-25 0 0,25 0 15,0 0-15,-25-1 0,25 1 0,0 0 16,0 0-16,0 0 0,0-1 16,25-24-16,-25 25 0,25 0 15,0-25-15,0 0 16,-1 0-16,1 0 15,0-25-15,0 25 0,-25-25 0,25 25 0,-1-24 16,-24-1-16,25 25 0,-25-25 0,0 0 16,25 0-16,-25 1 0,0-26 15,0 25-15,0 0 0,0 1 0,0-1 16,0 0-16,0 0 0,-25 0 16,0 1-16,1 24 15,-1 0-15,0 0 16,0 0-16,25 24 0,-25-24 15,1 25-15,24 0 0,-25-25 16,25 25-16,0 0 0,0-1 16,0 1-16,25 0 15,-1-25-15,1 25 16,0-25-16,0 25 0,0-25 16,-1 0-16,1 0 0,0 0 15,0 0-15,0-25 0,-1 25 16,1 0-16</inkml:trace>
  <inkml:trace contextRef="#ctx0" brushRef="#br0" timeOffset="88">13320 8458 0,'0'-24'32,"25"24"-32,0 0 31,-25 24-31,25-24 16,-1 25-16,-24 0 15,25-25-15,-25 25 16,25 0-16,-25-1 15,0 1 1,25-25 0</inkml:trace>
  <inkml:trace contextRef="#ctx0" brushRef="#br0" timeOffset="89">13519 8508 0,'0'-25'0,"0"0"16,0 1-16,-25 24 31,0 0-15,25 24-16,-25-24 0,0 25 15,1-25-15,24 25 16,-25-25-16,25 25 0</inkml:trace>
  <inkml:trace contextRef="#ctx0" brushRef="#br0" timeOffset="90">13866 8310 0,'0'0'0,"-25"0"0,25-25 16,0 50-1,-25-25 1,25 24-16,0 1 16,0 0-16,-25 0 15,25 0-15,0-1 0,0 1 0,0 0 16,-24 0-16,24 0 0,0-1 16,0 1-16,24-25 0,-24 25 0,25 0 15,0-25-15,-25 25 0,25-25 16,0 0-16,-1 0 15,1 0-15,0 0 16,0 0-16,0-25 0,-1 25 0,-24-25 16,25 0-16,-25 0 0,25 25 0,-25-24 15,25-1-15,-25 0 0,0 0 0,0-24 16,0 24-16,0 0 0,0 0 0,0-24 16,0 24-16,0 0 0,-25 0 0,25 0 15,-25 1-15,25-1 0,-25 0 0,1 25 16,-1-25-16,0 25 0,0 0 15,0 25-15,1-25 0,-1 25 16,0-25-16,0 25 0,0-1 0,25 1 16,-24 0-16,24 0 0,0 0 15,0-1-15,0 1 0,24 0 16,-24 0-16,25 0 0,0-1 16,0-24-16,0 25 0,-1-25 0,1 0 15,0 25-15,0-25 0,0 0 0,-1 0 16,1 0-16,0 0 0,0 0 15</inkml:trace>
  <inkml:trace contextRef="#ctx0" brushRef="#br0" timeOffset="91">14833 8012 0,'0'-25'16,"-25"25"-1,1 0 1,24 25 0,-25-25-16,0 25 0,25 0 15,-25-1-15,0 1 0,25 25 0,-24-25 16,24 24-16,-25 1 0,25-25 0,-25 24 15,25-24-15,0 25 0,0-26 0,0 26 16,0-25-16,0 0 0,0-1 0,0 26 16,0-25-16,25 0 0,-25-1 0,25-24 15,-25 25-15,24 0 0,1-25 16,0 25-16</inkml:trace>
  <inkml:trace contextRef="#ctx0" brushRef="#br0" timeOffset="92">15056 8186 0,'0'-25'0,"-24"25"15,24 25 1,0-1-1,0 1-15,0 0 0,0 0 16,0 0-16,0-1 0,0 1 0,0 0 16,0 0-16,0 0 0,0-1 0,0 1 15,0 0-15,0 0 16,0 0-16</inkml:trace>
  <inkml:trace contextRef="#ctx0" brushRef="#br0" timeOffset="93">15404 8434 0,'25'0'31,"-25"-25"-31,24 25 0,1 0 15,0 0-15</inkml:trace>
  <inkml:trace contextRef="#ctx0" brushRef="#br0" timeOffset="94">15875 8384 0,'0'-25'0,"25"25"62,0 0-62,-1 0 16,1 0-16,0 0 15,0 0-15,0 0 0,-1-25 16,1 25-16,0-24 16,0 24-16,0-25 0,-1 0 15,-24 0 1,0 0-16,0 1 0,0-1 16,0 0-16,-24 0 15,-1 0 1,0 25-1,0 0-15,0 25 16,1 0-16,-1 0 16,0 0-16,25-1 0,-25 1 0,25 0 15,-25 0-15,25 0 0,0-1 0,0 1 16,-24-25-16,24 25 0,0 0 0,0 0 16,0-1-16,24-24 0,-24 25 0,0 0 15,25-25-15,0 25 16,0-25-16,0 0 15,-1-25-15,1 25 0,-25-25 16,25 25-16,-25-25 0,25 25 0,0-24 16,-25-1-16,24 25 0,-24-25 15,0 0-15,25 0 0,-25 1 0,0-1 16,0 0-16,0-25 0,0 26 0,0-1 16,0 0-16,0 0 0,-25 0 15,25 1-15,-24 24 0,-1 0 16,25 24-16,-25-24 15,25 25-15,-25 0 16,25 0-16,0 0 0,0-1 16,0 1-16,0 0 15,25 0-15,0 0 0,0-1 16,-1-24-16,1 25 16</inkml:trace>
  <inkml:trace contextRef="#ctx0" brushRef="#br0" timeOffset="95">16446 7937 0,'0'25'31,"0"0"-15,0 0-16,24-25 16,1 50-16,-25-26 0,25 1 0,-25 0 15,25 0-15,-25 24 0,0-24 0,25 0 16,-25 25-16,0-26 0,0 26 0,0-25 16,0 24-16,-25 1 0,25-25 0,-25 24 15,25 1-15,-25-25 0,0 24 0,1-24 16,-1 0-16,0 25 0,0-26 0,0 1 15,0 0-15</inkml:trace>
  <inkml:trace contextRef="#ctx0" brushRef="#br0" timeOffset="96">16991 8558 0,'0'-25'16,"25"25"-16,0 0 16,0 0-1,-1 0-15,1 0 16,0 0-16,0 0 0</inkml:trace>
  <inkml:trace contextRef="#ctx0" brushRef="#br0" timeOffset="97">17016 8756 0,'25'0'16,"-25"-25"-16,25 25 0,-1 0 16,1 0-16,0 0 15,0 0-15,0 0 0</inkml:trace>
  <inkml:trace contextRef="#ctx0" brushRef="#br0" timeOffset="98">17785 8186 0,'0'0'16,"0"-25"-16,0 0 0,0 50 31,-25-25-31,25 25 0,-25-1 16,25 1-16,-24 25 0,-1-25 0,25-1 16,-25 1-16,25 25 0,-25-25 15,25-1-15,-25 1 0,25 0 0,0 0 16,0 0-16,0-1 0,0 1 0,0 0 15,0 0-15,25-25 0,0 25 16,0-25-16,0 0 16,-1-25-16,1 25 0,0-25 15,-25 0-15,25 25 0,0-25 0,-1 1 16,1-1-16,-25 0 0,25 0 0,-25-24 16,25 24-16,-25 0 0,0-25 0,0 26 15,0-26-15,0 25 0,-25-24 0,25 24 16,-25-25-16,25 25 0,-25 1 0,25-1 15,-24 25-15,24-25 0,-25 25 16,0 0-16,0 0 16,0 0-16,25 25 0,-24 0 0,-1-25 15,25 24-15,-25 1 0,25 0 0,-25 0 16,25 0-16,0-1 0,0 1 0,0 0 16,25-25-16,-25 25 0,25-25 15,0 25-15,-1-25 0,1 24 16,0-24-16,0 0 0,0 0 0,-1 0 15,1-24-15,0 24 0,0 0 0</inkml:trace>
  <inkml:trace contextRef="#ctx0" brushRef="#br0" timeOffset="99">18132 7789 0,'0'0'0,"25"0"0,0-25 16,0 25 0,-1 0-16,1 0 15,-25 25 1,0-1-1,0 1-15,-25-25 16,25 25-16,-24-25 0,24 25 0,-25 0 16,0-1-16,0 1 0,0 0 15,1 0-15,-1 0 16,25 0-16,0-1 16,25-24-1,-1 25-15,1-25 16,0 0-16,0 0 0,0 0 0,-1 0 15</inkml:trace>
  <inkml:trace contextRef="#ctx0" brushRef="#br0" timeOffset="100">18703 7937 0,'0'0'0,"-25"0"15,25 25 1,-25-25-16,25 25 0,-25-25 0,1 25 16,-1 0-16,0 0 0,0-1 0,0 1 15,0 0-15,1 0 0,24 24 0,-25-24 16,0 25-16,25-25 0,-25-1 0,25 26 15,0-25-15,0 0 0,0 24 0,0-24 16,25 0-16,-25 0 0,25 24 0,0-24 16,-1 0-16,1-25 0,0 25 0,0-1 15,0-24-15,0 25 0</inkml:trace>
  <inkml:trace contextRef="#ctx0" brushRef="#br0" timeOffset="101">19025 8111 0,'0'0'0,"0"25"31,-25 0-31,25 0 0,0-1 16,0 26-16,0-25 15,0 0-15,0-1 0,0 1 16,25 0-16,-25 0 0,0 0 16,0-1-16,0 1 0</inkml:trace>
  <inkml:trace contextRef="#ctx0" brushRef="#br0" timeOffset="102">19224 8409 0,'0'-25'0,"24"25"31,1 0-15,0 0-16,0-25 15,0 25-15</inkml:trace>
  <inkml:trace contextRef="#ctx0" brushRef="#br0" timeOffset="103">19745 8285 0,'0'0'15,"-25"0"-15,25 25 32,0-1-32,0 1 15,0 0-15,0 0 16,0 0-16,0-1 15,0 1 1,25 0 0,-1-25-1,1 0 1,0 0-16,-25-25 16,25 25-16,0 0 0,-25-25 15,24 25-15,-24-24 0,25 24 0,-25-25 16,25 0-16,-25 0 0,0 0 0,0 1 15,0-1-15,25 0 0,-25 0 0,0 0 16,0 1-16,0-1 0,0 0 0,-25 0 16,25 0-16,0 1 0,-25-1 15,25 0-15,-25 25 0,25-25 16,-24 25-16,-1 0 0,0 0 16,25 25-16,-25-25 15,25 25-15,-25-25 0,25 25 0,-24-1 16,24 1-16,0 0 0,0 0 15,0 0-15,0-1 0,24-24 16,-24 25-16,25-25 0,-25 25 0,25-25 16,0 0-16,-25 25 0,25-25 0,-1 0 15,1 0-15,0 0 16,0 0-16</inkml:trace>
  <inkml:trace contextRef="#ctx0" brushRef="#br0" timeOffset="104">20191 7937 0,'0'0'0,"-25"0"16,25 25-1,25-25-15,-25 25 16,25 0-16,-25 0 0,25 0 15,-25-1-15,24 1 0,1 25 16,-25-25-16,0-1 0,0 1 0,0 25 16,0-25-16,0 24 0,0-24 0,-25 25 15,1-1-15,-1-24 0,-25 25 0,25-1 16,-49 1-16,24-1 0</inkml:trace>
  <inkml:trace contextRef="#ctx0" brushRef="#br0" timeOffset="105">5035 10021 0,'0'-25'15,"0"50"110,0 0-109,0 0 0,0 0-16,0-1 0,25 1 0,-25 25 15,0-25-15,25-1 0,-25 1 16,0 0-16,0 0 0,0 0 0,0-1 16,0 26-16,0-25 0,0 0 0,0-1 15,0 1-15,0 0 0,0 0 16,-25 0-16,25-1 0</inkml:trace>
  <inkml:trace contextRef="#ctx0" brushRef="#br0" timeOffset="106">5060 9922 0,'0'0'16,"0"-25"-16,0 0 16,0 0 15,25 25-15,0 0-16,0 25 15,-1-25-15,1 0 16,0 25-16,0 0 0,-25 0 15,25-1-15,-25 1 16,0 0-16,0 0 0,0 0 16,-25 0-16,25-1 0,-25 1 15,0 0-15,0 0 0,1-25 0</inkml:trace>
  <inkml:trace contextRef="#ctx0" brushRef="#br0" timeOffset="107">5829 9723 0,'0'-24'47,"-25"24"-16,25 24-15,-25-24-16,1 25 16,24 0-16,-25 0 0,0 0 0,0-1 15,0 26-15,1-25 0,24 24 0,-25 1 16,0-25-16,25 25 0,-25-1 0,25-24 15,0 25-15,0-26 0,0 26 0,25 0 16,-25-26-16,25 26 0,-25-25 0,25 0 16,-25 24-16,24-24 0,1 0 0,0 0 15,0-1-15,0 1 0,24-25 0</inkml:trace>
  <inkml:trace contextRef="#ctx0" brushRef="#br0" timeOffset="108">6251 9971 0,'-25'0'15,"50"0"48,0 0-63,-1 0 0,1 0 15,25 0-15,-25 0 0,24 0 0,1-24 16,-25 24-16,24 0 0,1 0 0,-1 0 16,-24 0-16,25 0 0,-25 0 15,-1-25-15,1 25 0,0 0 0,0 0 16,0 0-16</inkml:trace>
  <inkml:trace contextRef="#ctx0" brushRef="#br0" timeOffset="109">6176 9971 0,'0'0'0,"25"0"31,0 0-31,0 0 16,0 0-16,-1-24 0,1 24 16,0 0-16,0 0 0,0 0 0,-1 24 15,1-24-15,0 0 0,0 0 16,-25 25-16,25-25 0,-25 25 15,24-25-15,-24 25 0,0 0 0,-24 0 16,24-1-16,-25 1 0,25 0 16,-25 0-16,0 0 0,0-1 0,1 1 15,-1 0-15,0 0 0,0 0 16,0-1-16,1-24 0,24 25 0,-25 0 16,0-25-16,25 25 0,0 0 15,0-1 1,25-24-16,0 0 15,-1 25-15,26-25 0,-25 0 0,24 0 16,1 25-16,0-25 0,-1 0 0,1 0 16,24 0-16,-24 0 0,-1-25 0,1 25 15,0 0-15,-1 0 0,1 0 0,-25 0 16,0-25-16</inkml:trace>
  <inkml:trace contextRef="#ctx0" brushRef="#br0" timeOffset="110">6424 10914 0,'0'25'47,"0"0"-31,0-1-1,0 1-15,-24-25 0,24 25 16,0 0-16,0 0 16,0-1-16</inkml:trace>
  <inkml:trace contextRef="#ctx0" brushRef="#br0" timeOffset="111">6424 10765 0,'0'-25'15,"25"25"17</inkml:trace>
  <inkml:trace contextRef="#ctx0" brushRef="#br0" timeOffset="112">6623 10939 0,'25'0'31,"-1"0"-31,1 0 15,0 0-15,0 0 16</inkml:trace>
  <inkml:trace contextRef="#ctx0" brushRef="#br0" timeOffset="113">6648 11088 0,'24'0'47,"1"0"-47,0 0 16,0-25-16,0 25 0,-1 0 16</inkml:trace>
  <inkml:trace contextRef="#ctx0" brushRef="#br0" timeOffset="114">7094 10914 0,'0'0'0,"-25"0"0,25-25 16,0 50-1,0 0 1,0 0-16,0-1 0,0 1 15,0 25-15,0-25 0,0-1 0,0 1 16,0 0-16</inkml:trace>
  <inkml:trace contextRef="#ctx0" brushRef="#br0" timeOffset="115">6499 9426 0,'25'0'31,"-25"-25"-15,24 25-16,1 0 15,0 0-15,0 0 16,0 0-16,-1 0 31,-24 25-31,0 0 16,-24-25-16,24 24 15,-25 1-15,0-25 16,25 25-16,-25-25 16,25 25-16,-25-25 15,50 0 1,0 25 0,0-25-1,0 0-15,-25 24 0,24-24 16,1 0-16,-25 25 15,25-25-15,-25 25 16,0 0 0,0 0-1,-25-25-15,0 0 16,1 0-16,-1 0 16,0 0-16,0 0 0,0 0 15,1 0-15,-1 0 0,0 0 16</inkml:trace>
  <inkml:trace contextRef="#ctx0" brushRef="#br0" timeOffset="116">7392 10046 0,'-25'0'15,"25"-25"1,25 25 31,0 0-31,-1 0-16,-24-25 0,25 25 0,0 0 15,0 0-15,0 0 0,-1 0 16,1 0-16,0 25 0,0-25 15,0 0-15,-25 25 0,0 0 0,24-25 16,-24 25-16,0-1 0,0 1 0,0 0 16,0 0-16,-24 0 0,24-1 15,-25 1-15,0 0 0,25 0 0,-25 0 16,25-1-16,-25 1 0,1 0 16,24 0-16,-25-25 15,25-25 1,25 25-16,-25-25 15,24 0-15,1 1 0,0-1 16,0 0-16,0-25 0,-1 26 16,-24-1-16,25 0 0,0 0 0,0-24 15,-25 24-15,25 0 0,-25 0 0,24 25 16,-24-25-16,0 0 0,0 50 47,-24-25-47,24 25 0,-25 0 15,25 0-15,-25-25 0,25 25 0,-25-1 16,0 1-16,25 0 0,0 0 16,-24 0-16,24-1 0,0 1 0,0 0 15,0 0-15,0 0 0,0-1 0,24-24 16,-24 25-16,25 0 0,0-25 16,-25 25-16,25-25 0,0 25 15,-1-25-15,1 0 0,0 0 16,0-25-16,0 25 0</inkml:trace>
  <inkml:trace contextRef="#ctx0" brushRef="#br0" timeOffset="117">8161 10393 0,'0'25'0,"0"0"15,0 0-15,0-1 16,0 1-16,0 0 16,0 0-16,0 0 15,0-1-15</inkml:trace>
  <inkml:trace contextRef="#ctx0" brushRef="#br0" timeOffset="118">8161 10170 0,'0'0'0,"0"-25"15,25 25 32</inkml:trace>
  <inkml:trace contextRef="#ctx0" brushRef="#br0" timeOffset="119">8508 10220 0,'25'0'31,"-25"-25"-15,25 25-16,-1 0 0,1 0 15,0 0-15</inkml:trace>
  <inkml:trace contextRef="#ctx0" brushRef="#br0" timeOffset="120">8483 10418 0,'0'0'0,"0"-25"32,25 25-32,0 0 15,0 0-15,-1 0 16,1-25-16,0 25 16</inkml:trace>
  <inkml:trace contextRef="#ctx0" brushRef="#br0" timeOffset="121">9103 10071 0,'0'0'15,"0"-25"-15,25 25 32,-25 25-32,25-25 0,-25 25 15,25-25-15,0 24 0,-25 1 0,0 0 16,24 0-16,-24 0 0,0 24 0,0-24 16,0 0-16,0 0 0,0-1 0,-24 1 15,24 0-15,-25 0 16,0 0-16,25-1 0,-25-24 15,0 25-15,1 0 0,-1-25 16,0 0-16,0 0 16,25-25-1,-25 25-15,25-25 0,0 1 16,0-1-16,0 0 0,0 0 16,0 0-16,25 1 0,-25-1 15,25 0-15,0 25 16,0 0-16,-25 25 15,24-25-15,1 25 0,0-1 16,0 1-16,-25 0 0,25-25 0,-1 25 16,-24 0-16,25-25 0,-25 24 15,25-24-15,-25 25 0,25 0 0,0 0 16</inkml:trace>
  <inkml:trace contextRef="#ctx0" brushRef="#br0" timeOffset="122">9277 9748 0,'0'0'0,"0"-25"16,25 50 15,0 0-31,-1 0 16,1 0-16,0-1 0,25 26 0,-26-25 15,1 24-15,0 1 0,0 0 0,0-25 16,-1 24-16,-24 1 0,25-1 0,-25 1 16,0 0-16,0-1 0,0 1 0,-25-1 15,25 1-15,-24 0 0,-26-1 0,25 1 16,-24-25-16,24 24 0</inkml:trace>
  <inkml:trace contextRef="#ctx0" brushRef="#br0" timeOffset="123">9947 10244 0,'0'0'0,"0"-24"16,24 24 31,1 0-32,0 0-15,0 0 16,0 0-16</inkml:trace>
  <inkml:trace contextRef="#ctx0" brushRef="#br0" timeOffset="124">9922 10418 0,'0'0'0,"25"0"47,-1 0-47,1 0 16,0 0-16,0 0 0,0 0 16,0 0-16,-1 0 0,1-25 0</inkml:trace>
  <inkml:trace contextRef="#ctx0" brushRef="#br0" timeOffset="125">10691 9971 0,'-25'0'16,"25"25"15,0 0-31,0 0 0,25 0 16,-25 24-16,0-24 0,0 0 15,0 0-15,0 24 0,0-24 16,0 25-16,0-25 0,0-1 0,0 1 16,0 25-16,0-25 0,25-25 0,-25 24 0</inkml:trace>
  <inkml:trace contextRef="#ctx0" brushRef="#br0" timeOffset="126">10691 9872 0,'0'-25'0,"0"1"16,0-1-1,25 25-15,-1 0 16,1 0-16,0 0 15,0 0-15,0 0 0,-1 0 0,-24 25 16,25-25-16,0 0 0,0 24 0,-25 1 16,25-25-16,-25 25 0,0 0 0,24-25 15,-24 25-15,0-1 0,-24 1 16,-1 0-16,25 0 0,-25-25 16,0 25-16,0 0 0,1-25 15,-1 24-15</inkml:trace>
  <inkml:trace contextRef="#ctx0" brushRef="#br0" timeOffset="127">11485 9723 0,'0'-24'0,"0"48"0,-25-48 0,0 24 16,0 0-16,25 24 15,-25-24-15,1 25 0,-1 0 0,25 0 16,-25 0-16,0 24 0,0-24 0,1 25 15,-1-26-15,0 26 0,0-25 0,25 25 16,-25-1-16,25 1 0,0-25 0,0 24 16,0 1-16,0-25 0,0 24 0,25-24 15,-25 25-15,25-26 0,0 26 0,0-25 16,-1 0-16,1-1 0,0-24 0,25 25 16,-1 0-16,-24-25 0,25 0 0</inkml:trace>
  <inkml:trace contextRef="#ctx0" brushRef="#br0" timeOffset="128">11609 9971 0,'0'25'31,"0"0"-31,0 0 16,0 0-16,0 0 15,0-1-15,0 1 0,0 0 16,0 0-16,0 0 0,0-1 15,24 1-15</inkml:trace>
  <inkml:trace contextRef="#ctx0" brushRef="#br0" timeOffset="129">11931 10344 0,'25'0'0,"-25"24"31,0 1-31,0 0 16,-25-25-16,25 25 0,0 0 16,-25-25-16,25 24 0,0 1 15,-25-25-15</inkml:trace>
  <inkml:trace contextRef="#ctx0" brushRef="#br0" timeOffset="130">12378 10046 0,'0'-25'0,"0"50"47,0 0-31,0 0-16,0-1 0,0 1 16,0 0-16,0 0 0,0 0 0,0-1 15,0 1-15,0 0 0,0 0 16,0 0-16,0-1 0,0 1 0,0 0 15</inkml:trace>
  <inkml:trace contextRef="#ctx0" brushRef="#br0" timeOffset="131">12700 10368 0,'25'0'31,"-25"25"-15,0 0-1,0 0-15,-25-25 0,25 25 16,-25-25-16,25 24 0,-25-24 16</inkml:trace>
  <inkml:trace contextRef="#ctx0" brushRef="#br0" timeOffset="132">13072 10096 0,'-25'0'15,"0"24"1,25 1 0,0 0-16,0 0 0,0 0 15,0-1-15,0 1 0,0 0 16,0 0-16,0 0 0,25-1 16,-25 1-16,25-25 0,0 0 15,0 0-15,-1 0 16,1 0-16,0 0 0,-25-25 15,25 25-15,-25-24 0,25 24 0,-25-25 16,25 0-16,-25 0 0,0 0 16,24 1-16,-24-1 0,0 0 15,0 0-15,-24 25 0,24-25 0,0 1 16,-25-1-16,0 25 16,0-25-16,0 25 15</inkml:trace>
  <inkml:trace contextRef="#ctx0" brushRef="#br0" timeOffset="133">13271 9798 0,'0'0'0,"24"0"0,1 0 15,0 0-15,0 0 16,0 25-16,-1-1 0,1-24 16,0 25-16,0 0 0,0 25 0,-1-26 15,1 1-15,0 0 0,0 25 0,0-25 16,-1 24-16,-24-24 0,0 25 0,0-1 15,0 1-15,-24-1 0,-1 1 0,-25 0 16,25-1-16,-24 1 0,-1-1 16</inkml:trace>
  <inkml:trace contextRef="#ctx0" brushRef="#br0" timeOffset="134">13915 10120 0,'0'0'0,"25"25"31,0-25-15,0 0-16,0 0 15,-1 0-15,1 0 0,0 0 16,0 0-16,0 0 0,-1 0 16,1 0-16,0 0 0,0 0 15</inkml:trace>
  <inkml:trace contextRef="#ctx0" brushRef="#br0" timeOffset="135">14089 9971 0,'0'-24'15,"0"48"1,0 1 0,0 0-1,25 0-15,-25 0 16,0 0-16,0-1 0,0 1 15,0 0-15,0 0 0,0 0 0,0-1 16,0 1-16,0 0 16,0 0-16</inkml:trace>
  <inkml:trace contextRef="#ctx0" brushRef="#br0" timeOffset="136">14709 9897 0,'0'25'31,"0"0"-15,0-1-16,0 1 15,0 0-15,0 0 0,0 0 0,-25 0 16,25-1-16,0 1 0,0 0 0,0 0 16,0 0-16,0-1 0,0 1 0,0 0 15,0 0-15,0 0 0</inkml:trace>
  <inkml:trace contextRef="#ctx0" brushRef="#br0" timeOffset="137">14709 9798 0,'0'0'0,"0"-25"0,25 0 15,0 25 1,0-25-16,-1 25 15,1 0-15,0 0 0,-25 25 16,25-25-16,0 0 0,-1 25 16,-24 0-16,25-25 15,-25 25-15,0-1 0,0 1 16,0 0-16,-25 0 0,25 0 16,-24-1-16,-1-24 0,0 25 15,0-25-15,0 25 0,1-25 16,24 25-16,-25-25 0</inkml:trace>
  <inkml:trace contextRef="#ctx0" brushRef="#br0" timeOffset="138">15379 9748 0,'0'-25'0,"-25"25"0,0 0 15,0 0 1,25 25-16,-24-25 0,-1 25 0,0 0 16,25 0-16,-25-25 0,0 24 15,25 1-15,-24 25 0,-1-25 0,25-1 16,-25 1-16,25 25 0,0-25 0,-25 0 15,25 24-15,0-24 0,0 0 16,25 24-16,-25-24 0,25 0 0,-25 0 16,25 0-16,-1 24 0,1-24 0,0 0 15,0 0-15,0-25 0,-1 24 0,1 1 16,0-25-16,0 0 0,0 0 0</inkml:trace>
  <inkml:trace contextRef="#ctx0" brushRef="#br0" timeOffset="139">15627 9847 0,'-25'0'15,"25"25"48,0 0-63,0 0 16,0 0-1,0-1-15,0 1 0,0 0 16,0 0-16,0 0 0,0 0 0,0-1 15,0 1-15,0 0 0,0 0 16,0 0-16,0-1 0</inkml:trace>
  <inkml:trace contextRef="#ctx0" brushRef="#br0" timeOffset="140">15925 10269 0,'-25'0'62,"25"25"-46,0 0 0,-25-25-16,25 25 0,-25-1 15,25 1-15</inkml:trace>
  <inkml:trace contextRef="#ctx0" brushRef="#br0" timeOffset="141">16197 9971 0,'-24'0'16,"-1"25"0,25 0-1,0 0-15,-25 0 16,25 0-16,0-1 0,0 1 16,0 0-16,0 0 0,0 0 15,0-1-15,25-24 0,-25 25 16,25-25-16,-1 0 0,1 0 15,0 0-15,0 0 16,0 0-16,-25-25 0,24 25 16,-24-24-16,25 24 0,-25-25 0,25 25 15,-25-25-15,0 0 0,25 0 0,-25 1 16,0-1-16,0 0 0,0 0 0,-25 0 16,25 0-16,0 1 0,-25 24 15,25-25-15,-25 25 0,1 0 16,-1 0-16,0 25 15,0-25-15,25 24 0,-25-24 16</inkml:trace>
  <inkml:trace contextRef="#ctx0" brushRef="#br0" timeOffset="142">16619 10244 0,'0'25'15,"0"0"-15,0 0 16,-25-25-16,25 25 0,0-1 16,-24-24-16,24 25 0,-25 0 15,0 0-15,0-25 16</inkml:trace>
  <inkml:trace contextRef="#ctx0" brushRef="#br0" timeOffset="143">17041 9971 0,'0'0'0,"0"25"47,0 0-47,-25 0 0,25 0 16,0 0-16,-25-1 0,25 1 15,0 0-15,0 0 0,0 0 0,0-1 16,0 1-16,0 0 0</inkml:trace>
  <inkml:trace contextRef="#ctx0" brushRef="#br0" timeOffset="144">17041 9649 0,'0'-25'0,"25"25"16,-1 0-1,-24 25-15,25-25 0,0 0 16,0 25-16,0 0 0,-1-25 0,1 24 15,0 1-15,0 0 0,0 0 0,-1 0 16,1-1-16,0 1 0,0 25 0,-25-25 16,25 24-16,-1-24 0,-24 25 0,25-25 15,-25 24-15,0 1 0,0-25 0,-25-1 16,25 26-16,-24-25 0,-1 24 0,25-24 16,-50 0-16,25 0 0,1 0 0</inkml:trace>
  <inkml:trace contextRef="#ctx0" brushRef="#br0" timeOffset="145">17859 10468 0,'0'24'31,"0"1"-15,0 0-16,-24-25 16,24 25-16,0 0 0,-25-25 0,25 24 15,-25 1-15,0 0 0,0-25 0,25 25 16</inkml:trace>
  <inkml:trace contextRef="#ctx0" brushRef="#br0" timeOffset="146">17835 10096 0,'0'0'0,"-25"0"15,50 0 48,-1 0-47,-24 24-16,25-24 0,0 0 15,0 0-15,0 0 0,-1 0 16,1 0-16,0 0 0,0 0 15,0 0-15</inkml:trace>
  <inkml:trace contextRef="#ctx0" brushRef="#br0" timeOffset="147">17983 9897 0,'0'0'0,"-24"0"0,24 25 15,0 0 1,0-1-16,0 1 0,0 25 16,-25-25-16,25 0 0,0-1 0,0 1 15,0 25-15,0-25 0,0-1 16,0 26-16,0-25 0,0 0 0,0-1 16,25 1-16,-25 0 0</inkml:trace>
  <inkml:trace contextRef="#ctx0" brushRef="#br0" timeOffset="148">18579 9897 0,'0'-25'0,"0"50"32,0 0-32,0 0 0,0-1 15,0 1-15,0 0 0,0 0 0,0 25 16,0-26-16,0 1 0,0 25 0,0-25 16,0-1-16,0 1 0,0 0 0,0 0 15,0 0-15,0-1 0,0 1 16</inkml:trace>
  <inkml:trace contextRef="#ctx0" brushRef="#br0" timeOffset="149">18604 9847 0,'0'0'0,"0"-24"0,0-1 16,24 0-16,1 0 15,0 25-15,0 0 16,0 0-16,-1 0 0,1 25 16,0-25-16,-25 25 0,25-25 0,-25 25 15,25-25-15,-25 24 0,0 1 16,0 0-16,0 0 16,0 0-16,0-1 0,-25 1 15,0 0-15,0-25 16,0 25-16,1-25 0,-1 0 15,0 25-15</inkml:trace>
  <inkml:trace contextRef="#ctx0" brushRef="#br0" timeOffset="150">19422 9699 0,'0'0'0,"-25"0"16,0 0 0,1 24-16,24 1 0,-25-25 15,0 25-15,0 0 0,0 0 0,1-1 16,-1 26-16,0-25 0,0 0 0,0 24 15,25-24-15,-24 0 0,-1 25 16,25-26-16,0 1 0,0 25 0,0-25 16,0-1-16,0 26 0,0-25 0,25 0 15,-1-1-15,1 26 0,0-25 0,0 0 16,0-25-16,-1 24 0,1 1 0,25-25 16,-25 25-16</inkml:trace>
  <inkml:trace contextRef="#ctx0" brushRef="#br0" timeOffset="151">19496 10021 0,'-24'0'31,"24"25"-31,0 0 15,-25 0-15,25-1 16,0 1-16,0 0 16,0 0-16,0 0 0,0-1 15,0 1-15,25-25 0,-25 25 16,24-25-16,1 0 16,0 0-16,0 0 0,0 0 15,0 0-15,-1 0 0,1-25 16,0 0-16,0 25 0,-25-24 15,0-1-15,0 0 16,0 0-16,0 0 0,0 1 0,0-1 0,-25 0 16,25 0-16,-25 0 15,0 25-15,1 0 16,-1 0-16,0 0 0,0 25 16</inkml:trace>
  <inkml:trace contextRef="#ctx0" brushRef="#br0" timeOffset="152">20092 10319 0,'-25'0'16,"25"25"-1,-25-25-15,25 24 0,-25 1 16,1-25-16,24 25 0,-25-25 0,25 25 16,-25-25-16,25 25 0</inkml:trace>
  <inkml:trace contextRef="#ctx0" brushRef="#br0" timeOffset="153">20365 10096 0,'0'-25'15,"0"50"17,0-1-32,0 1 15,0 0-15,24 0 16,-24 0-16,0-1 0,0 1 16,0 0-16,0 0 0,0 0 0,0-1 15,0 1-15,0 0 0,-24 0 16</inkml:trace>
  <inkml:trace contextRef="#ctx0" brushRef="#br0" timeOffset="154">20762 10344 0,'0'24'16,"-25"-24"-16,25 25 15,-25 0-15,25 0 0,-25-25 16,25 25-16,-25-25 0,0 24 0</inkml:trace>
  <inkml:trace contextRef="#ctx0" brushRef="#br0" timeOffset="155">21258 10071 0,'0'-25'0,"24"25"31,-24 25-15,0 0-16,0-1 0,0 1 15,0 0-15,0 0 0,0 0 16,0-1-16,0 1 0,0 0 0,0 0 16,0 0-16,0-1 0</inkml:trace>
  <inkml:trace contextRef="#ctx0" brushRef="#br0" timeOffset="156">21307 9550 0,'0'-25'15,"25"25"-15,0 0 16,0 0-16,-1 0 0,1 0 16,25 25-16,-25 0 0,-1-1 0,1 1 15,25 0-15,-25 25 0,-1-26 16,26 26-16,-25 0 0,0-26 0,0 26 16,-25 0-16,24-1 0,-24 1 0,0-25 15,0 24-15,0 1 0,-24-25 0,-1 24 16,0 1-16,0-25 0,-25 24 0,26-24 15</inkml:trace>
  <inkml:trace contextRef="#ctx0" brushRef="#br0" timeOffset="157">9971 11485 0,'25'0'31,"0"0"-15,0 0-16,0 0 16</inkml:trace>
  <inkml:trace contextRef="#ctx0" brushRef="#br0" timeOffset="158">9872 11633 0,'0'0'0,"25"0"47,0 0-47,0-24 15,-1 24-15,1 0 16,0 0-16</inkml:trace>
  <inkml:trace contextRef="#ctx0" brushRef="#br0" timeOffset="159">10542 11509 0,'0'-24'0,"0"48"62,0 1-46,-25 0-16,25 0 0,0 0 15,0-1-15,0 1 0,0 0 16,0 0-16,0 0 0,25-1 16,-25 1-16,25 0 15,-25 0-15,25-25 0,-25 25 16,24-25-16,-24-25 16,25 25-16,-25-25 15,25 25-15,-25-25 0,0 0 0,25 1 16,-25-1-16,0 0 0,0 0 0,0 0 15,0 1-15,0-1 0,0-25 0,-25 25 16,25 1-16,-25-1 0,25 0 16,-25 0-16,25 0 0,-24 25 0,24-24 0,-25 24 15,0 0-15,25-25 0,-25 25 16,0 0-16,1 0 0,24 25 16,-25-25-16,0 0 0,25 24 15,-25 1-15,25 0 16,0 0-16,25-25 0,-25 25 15,25-1-15,0-24 16,-25 25-16,24-25 0,1 0 16,0 0-16,0 0 0,0 0 15,-1 0-15,1 0 0</inkml:trace>
  <inkml:trace contextRef="#ctx0" brushRef="#br0" timeOffset="160">10815 11137 0,'0'-25'0,"0"1"15,25 24 1,-1 0-1,1 0-15,0 24 16,0 1 0,-25 0-16,0 0 0,0 0 15,-25 0-15,25-1 16,-25 1-16,0 0 16,25 0-16,-24 0 0,-1-1 15,25 1 1,25-25 15,-1 0-31,1 0 16,0 0-16,0 0 0</inkml:trace>
  <inkml:trace contextRef="#ctx0" brushRef="#br0" timeOffset="161">11435 11261 0,'0'0'0,"-25"0"0,0 0 16,1 0-16,-1 25 16,0-25-16,25 25 15,-25 0-15,0 0 0,1-1 16,24 1-16,-25 0 0,0 25 0,0-26 15,0 1-15,25 25 0,-25-25 0,25 24 16,0-24-16,0 25 0,0-26 0,0 1 16,0 0-16,0 25 0,25-26 0,0 1 15,-25 0-15,25 0 0,0 0 0,0-25 16,-1 24-16,1-24 0,0 0 0,0 0 16,0 0-16</inkml:trace>
  <inkml:trace contextRef="#ctx0" brushRef="#br0" timeOffset="162">11658 11435 0,'0'25'46,"0"0"-46,0-1 16,0 1-16,0 0 0,0 0 0,0 0 16,0-1-16,0 1 0,0 0 15,0 0-15,0 0 0,0-1 16,0 1-16,25 0 0,-25 0 16</inkml:trace>
  <inkml:trace contextRef="#ctx0" brushRef="#br0" timeOffset="163">11881 11683 0,'25'0'31,"0"0"-15,0 0-1,0 0-15,-1 0 16,1-25-16,0 25 0</inkml:trace>
  <inkml:trace contextRef="#ctx0" brushRef="#br0" timeOffset="164">12502 11609 0,'0'0'0,"0"24"15,0 1 17,24-25-17,-24 25-15,25-25 16,0 25-1,0-25 1,0 0-16,-1 0 0,1-25 16,0 0-1,-25 0 1,25 25-16,-25-24 0,0-1 16,0 0-16,0 0 0,0 0 15,0 1-15,0-1 0,-25 25 16,25-25-16,0 0 0,-25 25 0,25-25 15,-25 25-15,25-24 0,-24 24 16,24 24 0,-25-24-16,25 25 15,-25-25-15,25 25 0,-25-25 0,25 25 16,0 0-16,-25-1 16,25 1-16,0 0 15,0 0-15,0 0 16,25-25-16,-25 24 15,25-24-15,0 0 16,0 0-16,-1 0 16,1 0-16,0-24 0,0 24 15</inkml:trace>
  <inkml:trace contextRef="#ctx0" brushRef="#br0" timeOffset="165">12898 11286 0,'0'-25'16,"25"25"15,-25 25-31,25-25 0,-25 25 16,25 0-16,0 0 0,-1-1 0,-24 1 15,25 0-15,-25 0 0,25 0 0,-25 24 16,0-24-16,0 0 0,0 24 0,0-24 16,0 0-16,-25 25 0,0-26 15,1 1-15,-1 25 0,-25-25 0,25-1 0,-24 26 16,24-25-16</inkml:trace>
  <inkml:trace contextRef="#ctx0" brushRef="#br0" timeOffset="166">13370 11609 0,'25'0'31,"-1"-25"-15,1 25-16,0 0 0,0 0 16,0 0-16,-1 0 0,1 0 0,0 0 15,0-25-15,0 25 0,-1 0 16,1 0-16</inkml:trace>
  <inkml:trace contextRef="#ctx0" brushRef="#br0" timeOffset="167">13543 11410 0,'0'0'0,"0"25"16,0 0 0,0 0-1,0-1-15,0 1 0,0 25 16,0-25-16,0-1 0,0 1 0,0 25 15,25-25-15,-25-1 0,0 1 16,0 0-16,0 0 0</inkml:trace>
  <inkml:trace contextRef="#ctx0" brushRef="#br0" timeOffset="168">14287 11410 0,'0'0'0,"-24"0"15,24 25-15,-25-25 0,25 25 16,-25 0-16,25-1 0,0 1 15,-25 0-15,25 0 0,0 0 0,0-1 16,-25 1-16,25 0 0,0 0 0,0 0 16,25-1-16,-25 1 0,25 0 15,0 0-15,0-25 16,-1 0-16,1 0 16,0-25-16,-25 0 15,25 25-15,0-25 0,-25 1 0,0-1 16,25 0-16,-25 0 0,0-24 15,0 24-15,0 0 0,0-25 0,0 26 16,0-26-16,0 25 0,-25 0 0,25 1 16,0-1-16,-25 0 0,25 0 0,-25 25 15,25-25-15,-25 25 0,0 0 16,1 25-16,-1-25 0,0 25 16,0 0-16,25 0 15,-25-1-15,25 1 0,0 0 16,0 0-16,0 0 0,25-1 15,-25 1-15,25-25 0,0 25 16,0 0-16,-1-25 16,1 0-16,-25 25 0,25-25 15,0 0-15,-25-25 0</inkml:trace>
  <inkml:trace contextRef="#ctx0" brushRef="#br0" timeOffset="169">14536 11137 0,'0'0'0,"0"-25"16,24 25-16,1 0 16,-25 25-1,25-25 1,-25 25-16,0 0 15,0 0 1,0 0-16,0-1 0,-25 1 16,0 0-16,1 0 0,-1 0 15,0-1-15,0 1 16,0-25-16,25 25 0,0 0 16,25-25-1,-25 25 1,25-25-16,0 0 0,0 0 15,-1-25-15,1 25 0,0 0 0</inkml:trace>
  <inkml:trace contextRef="#ctx0" brushRef="#br0" timeOffset="170">15131 11162 0,'0'0'16,"-25"-25"-16,0 25 0,0 0 15,1 0-15,-1 25 0,0 0 16,0 0-16,25 0 0,-25 24 0,1 1 16,24-25-16,-25 24 0,0 1 0,25-1 15,0 1-15,0 0 0,0-1 16,0-24-16,0 25 0,0-1 0,25-24 16,0 25-16,-1-1 0,1-24 0</inkml:trace>
  <inkml:trace contextRef="#ctx0" brushRef="#br0" timeOffset="171">15503 11410 0,'-25'0'15,"25"25"1,0 0 0,0 0-16,0-1 15,0 1-15,0 0 0,0 0 0,0 0 16,0-1-16,0 1 0,0 0 0,0 0 16,0 0-16,0-1 0</inkml:trace>
  <inkml:trace contextRef="#ctx0" brushRef="#br0" timeOffset="172">15677 11658 0,'24'-25'16,"1"25"-1,0 0 1,0 0-16,0 0 0,-1 0 16</inkml:trace>
  <inkml:trace contextRef="#ctx0" brushRef="#br0" timeOffset="173">16297 11559 0,'0'-25'16,"0"50"15,24-25 16,1 0-47,-25 25 15,25-25-15,0 0 16,-25-25 15,0 0-15,-25 25-1,25-25-15,0 1 16,-25 24 0,0 0 31,25 24-47,-24-24 0,24 25 0,-25-25 15,25 25-15,-25-25 0,0 25 0,25 0 16,-25-1-16,25 1 0,-24 0 15,24 0-15,0 0 0,-25-1 16,25 1-16,0 0 0,0 0 16,0 0-16,25-25 0,-1 24 15,1-24 1,0 0-16,0 0 0,0 0 16,-1 0-16,1-24 0,0 24 15,-25-25-15,25 25 0,0-25 0,0 0 16,-25 0-16,24 1 0,1-1 15,-25 0-15,0-25 0,0 26 0,0-1 16,0 0-16,0 0 0,0 0 16,-25 1-16,1-1 0,-1 25 15,25-25-15,-25 25 0,0 0 0,0 0 16,0 0-16,1 25 16,24 0-16,-25-25 0,25 24 15,0 1-15,0 0 16,0 0-16,0 0 0,0-1 15,0 1-15,25-25 0,-25 25 16,24-25-16,1 0 0,0 0 16,-25 25-16,25-25 0,0 0 0,0-25 15</inkml:trace>
  <inkml:trace contextRef="#ctx0" brushRef="#br0" timeOffset="174">16545 11212 0,'25'25'16,"-1"-1"-1,-24 1-15,25 0 0,-25 0 16,25 0-16,0-1 0,-25 26 0,25-25 15,-1 24-15,-24-24 0,0 0 0,25 25 16,-25-26-16,0 26 0,0-25 0,0 24 16,-25-24-16,25 0 0,-24 25 0,-1-26 15,0 1-15,0 0 0</inkml:trace>
  <inkml:trace contextRef="#ctx0" brushRef="#br0" timeOffset="175">17115 11683 0,'0'0'16,"-25"0"0,50 0 31,0 0-32,0 0-15,0 0 0,-1 0 16,1-25-16,0 25 0,0 0 0,0 0 15,-1 0-15,1 0 0</inkml:trace>
  <inkml:trace contextRef="#ctx0" brushRef="#br0" timeOffset="176">17264 11559 0,'0'25'31,"0"0"-15,0-1-16,25 1 0,-25 0 15,0 0-15,0 0 0,0-1 16,0 1-16,0 0 0</inkml:trace>
  <inkml:trace contextRef="#ctx0" brushRef="#br0" timeOffset="177">17884 11435 0,'0'0'0,"-25"0"0,25-25 16,-24 25-16,24 25 15,-25-25-15,25 25 0,0 0 16,-25-1-16,25 1 0,0 0 16,0 0-16,0 0 0,0-1 0,0 1 15,25 0-15,-25 0 0,25 0 16,-25-1-16,24-24 0,1 25 16,0 0-16,0-25 0,0 0 15,-1 0-15,1 0 0,0 0 16,-25-25-16,25 25 0,0-25 0,-1 1 15,-24-1-15,0 0 0,25 0 16,-25 0-16,0 1 0,0-1 0,0-25 16,0 25-16,-25-24 0,25 24 0,0-25 15,-24 26-15,24-1 0,-25-25 0,0 50 16,25-25-16,-25 1 0,0 24 16,1 0-16,-1 0 0,0 0 15,25 24-15,-25 1 16,25 0-16,-25 0 0,25 0 15,0-1-15,0 1 0,0 0 0,0 0 16,0 0-16,25-1 0,0 1 16,-25 0-16,25-25 0,0 0 0,-25 25 15,24-25-15,1 0 0,0 0 16</inkml:trace>
  <inkml:trace contextRef="#ctx0" brushRef="#br0" timeOffset="178">18207 11013 0,'0'0'0,"24"0"31,-24 25-15,25-25-16,0 25 15,-25 0 1,0-1-16,0 1 16,0 0-16,0 0 0,0 0 15,-25 0-15,0-1 16,1 1-16,-1-25 16,25 25-16,-25-25 15,25 25-15,25-25 31,0 0-15,-1 0-16,1 0 0,0 0 0,25 0 16</inkml:trace>
  <inkml:trace contextRef="#ctx0" brushRef="#br0" timeOffset="179">19025 11212 0,'-25'0'0,"1"0"16,24 25-16,-25-25 16,0 24-16,25 1 0,-25 0 15,0 0-15,1 0 0,-1-1 0,25 1 16,-25 0-16,0 0 0,25 24 0,-25-24 16,25 0-16,0 25 0,-24-26 0,24 26 15,0-25-15,0 0 0,24-1 0,-24 26 16,25-25-16,-25 0 0,25-1 0,0 1 15,0 0-15,-1-25 0,26 25 0</inkml:trace>
  <inkml:trace contextRef="#ctx0" brushRef="#br0" timeOffset="180">19273 11336 0,'-25'0'0,"25"25"31,0-1-31,0 1 0,0 0 16,-24 0-16,24 0 0,0-1 0,0 1 16,0 0-16,0 0 0,0 0 0,0-1 15,0 1-15,0 0 0,0 0 16,24-25-16</inkml:trace>
  <inkml:trace contextRef="#ctx0" brushRef="#br0" timeOffset="181">19447 11633 0,'0'-24'16,"25"24"-16,-1 0 15,1-25 1,0 25-16,0 0 0,0 0 16,0 0-16</inkml:trace>
  <inkml:trace contextRef="#ctx0" brushRef="#br0" timeOffset="182">20141 11534 0,'25'0'47,"-25"-25"-47,25 25 31,-25-24 32,-25 24-63,25 24 15,-25-24-15,1 25 16,-1 0-16,25 0 0,-25 0 15,0-25-15,25 24 0,-25 1 16,25 0-16,0 0 0,-24 0 0,24-1 16,0 1-16,0 0 0,0 0 15,0 0-15,24-25 16,-24 24-16,25-24 0,0 0 0,0 0 16,0-24-16,-1 24 0,1-25 15,0 25-15,0-25 0,0 25 0,-1-25 16,-24 0-16,25 1 0,-25-1 0,25 0 15,-25 0-15,0 0 0,0-24 0,0 24 16,0-25-16,0 26 0,-25-26 0,25 25 16,0 0-16,-25 1 0,1-1 0,24 0 15,-25 25-15,0-25 0,0 25 16,0 0-16,1 0 16,24 25-16,-25-25 0,25 25 0,-25-25 15,25 25-15,0-1 0,0 1 0,0 0 16,0 0-16,0 0 0,0-1 0,25-24 15,-25 25-15,25 0 0,-1 0 0,1 0 16,0-1-16,0-24 0,0 0 16,-1 25-16,1-25 0,0 0 15,0 0-15,0 0 0,-25-25 0</inkml:trace>
  <inkml:trace contextRef="#ctx0" brushRef="#br0" timeOffset="183">20389 11212 0,'25'0'16,"0"0"-16,0 0 15,0 0-15,-1 25 0,1-25 16,0 24-16,0 1 0,0 0 0,-25 0 15,24 0-15,1 24 0,0-24 0,0 25 16,0-26-16,-25 1 0,25 25 16,-25-25-16,0 24 0,0-24 0,0 0 15,-25 24-15,25-24 0,-25 0 0,0 0 16,0 0-16,0-1 0,-24 1 0</inkml:trace>
  <inkml:trace contextRef="#ctx0" brushRef="#br0" timeOffset="184">21183 11509 0,'0'0'0,"25"0"15,0 0 1,0 0 0,-1 0-16,1 0 15,0 0-15</inkml:trace>
  <inkml:trace contextRef="#ctx0" brushRef="#br0" timeOffset="185">21034 11757 0,'0'0'0,"0"25"0,25-25 16,0 0-1,0 0 1,0 0-16,-1 0 15,1 0-15,0 0 0</inkml:trace>
  <inkml:trace contextRef="#ctx0" brushRef="#br0" timeOffset="186">21853 11460 0,'0'0'0,"0"-25"0,0 0 0,0 0 15,0 1-15,0-1 0,0 0 16,25 25-16,-25-25 0,0 0 0,25 25 16,-25-24-16,24 24 15,-24-25-15,25 25 47,0 0-47,0 25 16,0-25-16,-1 24 15,1 1-15,-25 0 16,0 0-16,0 0 16,-25-1-16,1 1 15,24 0-15,-25-25 0,25 25 0,-25-25 16,0 25-16,0-1 0,1-24 16,24 25-16,-25-25 0,0 0 15,25 25-15,25-25 31,-25 25-31,25-25 16,-1 0-16,1 0 0,0 25 16,0-25-16,0 0 0,-1 24 0,1-24 15,0 0-15,0 25 0,0-25 16,-25 25-16,-25-25 16,0 25-1,0-25-15,0 0 16,1 0-16,-1 0 0,0 0 0,0 0 15,0 0-15,1 0 16,-1 0-16,0 0 0,0-25 16</inkml:trace>
  <inkml:trace contextRef="#ctx0" brushRef="#br0" timeOffset="187">22498 11410 0,'0'0'15,"-25"0"-15,0 0 0,25 25 16,-25-25-16,25 25 0,-24-25 16,24 25-16,-25-1 0,25 1 0,0 0 15,-25-25-15,25 25 0,0 0 0,0-1 16,0 1-16,0 0 0,0 0 15,25 0-15,0-1 0,-1-24 16,1 0-16,-25 25 0,25-25 16,0 0-16,0 0 0,-25-25 15,24 25-15,-24-24 0,25 24 0,0-25 16,-25 0-16,25 0 0,-25 0 16,0 1-16,0-1 0,0 0 0,0 0 15,0-24-15,-25 24 0,25 0 16,0 0-16,-25 0 0,25 1 0,-25-1 15,1 0-15,-1 0 0,0 25 16,0 0-16,0 0 0,1 0 16,-1 0-16,25 25 0,-25-25 0,25 25 15,-25-25-15,25 25 0,0-1 16,0 1-16,25 0 0,0 0 16,0-25-16,-25 25 0,24-25 15,1 24-15,0-24 0,0 0 0,0 25 16,-1-25-16,1 0 0,0 0 15</inkml:trace>
  <inkml:trace contextRef="#ctx0" brushRef="#br0" timeOffset="188">22671 11112 0,'0'0'0,"0"-24"0,25-1 16,0 25 0,0 0-16,0 0 15,0 0 1,-25 25-16,0-1 16,0 1-1,-25-25-15,25 25 0,-25 0 16,0 0-16,0 0 15,0-25-15,25 24 16,-24-24-16,24 25 0,24-25 31,1 25-31,0-25 16,0 0-16,0 0 0,0 0 0,-1 0 16,1 0-16,0 0 0</inkml:trace>
  <inkml:trace contextRef="#ctx0" brushRef="#br0" timeOffset="189">23316 11038 0,'-24'0'16,"-1"0"-1,0 0-15,25 25 0,-25 0 16,0-1-16,25 1 0,-24 0 0,-1 0 16,25 25-16,-25-26 0,0 26 0,25-25 15,-25 24-15,25 1 0,-24-25 0,24 24 16,0-24-16,0 0 0,0 25 0,0-26 16,24 1-16,-24 0 0,25 0 0,0 0 15,-25-1-15,25-24 0,0 25 0,-1-25 16,1 0-16,0 25 0</inkml:trace>
  <inkml:trace contextRef="#ctx0" brushRef="#br0" timeOffset="190">23589 11112 0,'0'0'0,"-25"0"0,25-24 0,0-1 16,0 50 0,0-1-16,0 26 15,0-25-15,0 0 0,0 24 16,0-24-16,0 25 0,0-25 0,0 24 16,0-24-16,0 0 0,0 0 0,0-1 15,25 1-15,-25 0 0</inkml:trace>
  <inkml:trace contextRef="#ctx0" brushRef="#br0" timeOffset="191">23763 11534 0,'25'0'31,"-1"0"-15,-24-25-16,25 25 0,0 0 15,0 0-15</inkml:trace>
  <inkml:trace contextRef="#ctx0" brushRef="#br0" timeOffset="192">24259 11361 0,'0'0'0,"-25"0"0,25 24 63,25-24-63,-25 25 15,25 0-15,-25 0 16,25-25 46,-25-25-46,0 0-16,24 25 0,-24-25 16,0 1-16,25 24 0,-25-25 15,0 0-15,25 0 0,-25 0 0,0 1 16,0-1-16,0 0 0,0 0 16,0 0-16,-25 25 0,25-25 15,0 1-15,-25-1 16,1 0-16,-1 25 15,0 0 1,0 25-16,0-25 16,25 25-16,-24-25 0,-1 24 0,25 1 15,-25 0-15,25 0 0,-25 0 0,25 0 16,-25-1-16,25 26 0,0-25 0,0 0 16,0-1-16,0 1 0,25 0 15,-25 0-15,25 0 0,0-1 16,0-24-16,-1 25 0,1-25 15,0 0-15,0 25 0,0-25 0,-1 0 16,1-25-16,0 25 0,0 0 16,-25-25-16,25 25 0,-25-24 15,24 24-15,-24-25 0,0 0 0,25 0 16,-25 0-16,0 1 0,0-1 0,0 0 16,0-25-16,-25 26 0,25-1 0,0 0 15,-24 0-15,24 0 0,-25 25 16,25-25-16,-25 25 0,0 0 15,0 0-15,25 25 16,-24 0-16,24 0 16,-25-25-16,25 25 0,0 0 15,0-1-15,0 1 0,0 0 16,25-25-16,-25 25 0,0 0 0,24-1 16,1 1-16,0-25 15,0 0-15,0 0 16,-1 0-16,1 0 15</inkml:trace>
  <inkml:trace contextRef="#ctx0" brushRef="#br0" timeOffset="193">24606 10988 0,'0'-24'0,"-25"-1"16,50 50 31,-25-1-47,25 1 0,-25 0 15,25 0-15,0 24 0,-1-24 0,-24 25 16,25 0-16,-25-26 0,25 26 0,0-25 16,-25 24-16,25 1 0,-25-25 0,0 0 15,0 24-15,-25-24 0,25 25 0,-25-26 16,-25 1-16,26 25 0,-26-25 0</inkml:trace>
  <inkml:trace contextRef="#ctx0" brushRef="#br0" timeOffset="194">5085 13444 0,'0'25'31,"0"0"-31,0 0 0,0-1 16,25 1-16,-25 0 0,0 0 0,0 0 15,0 24-15,0-24 0,0 0 0,0 0 16,0-1-16,25 1 0,-25 0 0,0 0 16,0 0-16,0-1 0,0 1 0,0 0 15,0 0-15,0 0 16</inkml:trace>
  <inkml:trace contextRef="#ctx0" brushRef="#br0" timeOffset="195">5060 13271 0,'0'0'0,"0"-25"0,25 25 0,-25-25 16,25 25-16,0 0 15,-1 0-15,1 0 16,0 0-16,0 25 0,-25 0 16,25-25-16,-25 24 0,24 1 15,-24 0-15,0 0 0,0 0 16,0-1-16,-24 1 0,24 0 0,-25 0 15,0 0-15,25-1 0,-25-24 0,0 25 16,1 0-16,24 0 0</inkml:trace>
  <inkml:trace contextRef="#ctx0" brushRef="#br0" timeOffset="196">6028 13171 0,'0'0'0,"-25"0"0,0 0 16,0 0-16,0 25 16,1-25-16,-1 25 0,0 0 0,-25 24 15,25-24-15,1 25 0,-1-1 0,-25 1 16,25 0-16,1 24 0,24-24 0,-25-1 16,0 1-16,25 24 0,0-24 0,0-1 15,0-24-15,0 25 0,25-25 0,0 24 16,-25-24-16,24 0 0,26 0 0,-25-1 15,0 1-15,-1 0 0</inkml:trace>
  <inkml:trace contextRef="#ctx0" brushRef="#br0" timeOffset="197">6375 13494 0,'-25'-25'0,"50"25"46,0 0-30,-1 0-16,1 0 0,0-25 0,0 25 16,24 0-16,-24 0 0,25-25 15,-25 25-15,24 0 0,1 0 0,-25-24 16,24 24-16,-24 0 0,0 0 0,25-25 16,-26 25-16,1 0 0,0 0 0,0 0 15,0 0-15</inkml:trace>
  <inkml:trace contextRef="#ctx0" brushRef="#br0" timeOffset="198">6251 13568 0,'0'0'0,"25"0"16,-25-25 0,24 25-16,1 0 0,0 0 15,0-24-15,0 24 0,-1 0 16,1 0-16,0 0 0,0 0 0,0 0 16,-25 24-16,24-24 0,1 25 15,0 0-15,-25 0 0,0 0 16,0-1-16,0 1 0,0 25 15,0-25-15,-25-1 0,0 1 16,25 0-16,-24 0 0,-1 0 0,0-1 16,25 1-16,-25 0 0,0 0 0,1 0 15,-1-25-15,25 24 0,-25-24 0,0 0 16,25 25-16,-25-25 0,25 25 16,25-25-1,0 0-15,0 0 16,0 0-16,-1 0 0,26 0 15,-25 0-15,24-25 0,1 25 0,-25 0 16,24 0-16,-24 0 0,0 0 0,25 0 16,-26 0-16</inkml:trace>
  <inkml:trace contextRef="#ctx0" brushRef="#br0" timeOffset="199">6449 14585 0,'0'0'16,"-25"0"-16,25 25 15,0 0 1,0 0-16,-24-1 0,24 1 15,0 0-15,-25 0 16,25 0-16,0-1 0,0 1 16,-25-25-16,25 25 0,0 0 15</inkml:trace>
  <inkml:trace contextRef="#ctx0" brushRef="#br0" timeOffset="200">6400 14362 0,'0'0'0,"0"-25"0,-25 25 16,25-25-16,25 25 47</inkml:trace>
  <inkml:trace contextRef="#ctx0" brushRef="#br0" timeOffset="201">6648 14560 0,'0'0'0,"24"0"47,1 0-31,0 0-16,-25 25 0,25-25 16,0 0-16</inkml:trace>
  <inkml:trace contextRef="#ctx0" brushRef="#br0" timeOffset="202">6623 14808 0,'0'0'0,"-25"0"16,25 25-16,25-25 16,0 0-1,-1 0-15,1 0 16,0 0-16,0 0 0,0 0 15,-1-25-15,26 25 0,-25 0 16</inkml:trace>
  <inkml:trace contextRef="#ctx0" brushRef="#br0" timeOffset="203">7243 14486 0,'0'25'0,"-25"-25"15,25 25-15,0-1 16,-25 1-16,25 0 0,0 0 16,0 0-16,0-1 0,0 1 0,0 0 15,0 0-15,0 0 0</inkml:trace>
  <inkml:trace contextRef="#ctx0" brushRef="#br0" timeOffset="204">6573 12973 0,'0'0'0,"0"25"31,25-25-31,-25 24 47,0 1-47,-25-25 16,25 25-16,0 0 15,0 0 1,25-25 31,-25-25-47,25 25 15,-25-25-15,0 0 0,25 25 0,-25-25 16,24 1-16,-24-1 0,25 0 0,0 0 16,0 0-16,0 1 15,-1 24-15,1 0 0,0 0 16,0 0-16,0 0 0,-25 24 15,25-24-15,-1 25 0,1 0 16,-25 0-16,0 0 0,0-1 16,25 1-16,-25 0 0,0 25 0</inkml:trace>
  <inkml:trace contextRef="#ctx0" brushRef="#br0" timeOffset="205">7317 13667 0,'0'-24'0,"0"-1"63,25 25-47,0 25-16,0-25 15,-25 24-15,25-24 0,-25 25 16,0 0-16,24 0 0,-24 0 0,0-1 15,0 1-15,0 0 0,0 0 16,0 0-16,-24-25 0,24 24 0,0 1 16,-25-25-16,25 25 0,0 0 15,-25-25-15,25 25 0,0-50 32,25 25-17,-25-25-15,25 0 16,-1 0-16,-24 1 0,25-1 15,0-25-15,0 25 0,-25 1 0,25-1 16,-1 0-16,-24 0 0,25 0 0,-25 1 16,25-1-16,-25 0 0,25 25 0,-25-25 15,0 50 17,-25-25-17,25 25-15,-25 0 0,25-1 16,-25 1-16,25 0 0,-24 0 0,24 0 15,0-1-15,-25 1 0,25 0 16,0 0-16,0 0 0,0-1 16,0 1-16,25 0 15,-1-25-15,-24 25 0,25-25 16,0 0-16,-25 25 0,25-25 0,0 0 16,-1 0-16,1 0 0,0 0 0,0 0 15,0 0-15,-1 0 0,1 0 0</inkml:trace>
  <inkml:trace contextRef="#ctx0" brushRef="#br0" timeOffset="206">8012 14015 0,'0'24'16,"25"-24"-16,-25 25 16,0 0-16,0 0 15,0 0 1,0-1-16,0 1 31</inkml:trace>
  <inkml:trace contextRef="#ctx0" brushRef="#br0" timeOffset="207">8062 13816 0,'-25'0'16</inkml:trace>
  <inkml:trace contextRef="#ctx0" brushRef="#br0" timeOffset="208">8434 13841 0,'24'0'16,"1"-25"-1,0 25-15,0 0 16,0 0-16,-1 0 16,1 0-16,0 0 15</inkml:trace>
  <inkml:trace contextRef="#ctx0" brushRef="#br0" timeOffset="209">8384 13990 0,'25'0'31,"0"0"-15,-1 0-16,1 0 16,0 0-16,0 0 0,0 0 0,-1-25 15</inkml:trace>
  <inkml:trace contextRef="#ctx0" brushRef="#br0" timeOffset="210">9029 13543 0,'0'0'0,"-25"0"0,25-24 15,0 48 1,0 1 0,0 25-16,0-25 0,0-1 15,0 1-15,0 25 0,25-25 16,-25-1-16,0 26 0,0-25 0,0 0 16,0-1-16,0 1 0,0 0 0,0 0 15</inkml:trace>
  <inkml:trace contextRef="#ctx0" brushRef="#br0" timeOffset="211">9203 13643 0,'0'0'0,"-25"0"15,0 0-15,0 0 16,0 0 0,25 24-16,0 1 0,-24-25 15,24 25-15,0 0 0,0 0 0,0-1 16,0 1-16,0 0 0,0 0 16,24-25-16,-24 25 0,25-25 0,-25 24 15,25-24-15,-25 25 0,25-25 16,0 0-16,-1 25 0,1-25 0,0 0 15,0 0-15</inkml:trace>
  <inkml:trace contextRef="#ctx0" brushRef="#br0" timeOffset="212">9401 13171 0,'-25'0'0,"25"25"32,25-25-32,-25 25 0,25 0 0,0 0 15,-1-1-15,1 1 0,0 25 0,0-25 16,0 24-16,-1 1 0,1-25 0,-25 24 15,25 1-15,0-1 0,-25-24 0,25 25 16,-25-1-16,0-24 0,24 25 0,-24-1 16,-24-24-16,24 25 0,0-25 0,-25-1 15,0 26-15,25-25 0,-25 0 0,0 24 16,1-24-16,-1 0 0,0 24 16,0-24-16,0 0 0,1 0 0</inkml:trace>
  <inkml:trace contextRef="#ctx0" brushRef="#br0" timeOffset="213">9947 13915 0,'0'-24'15,"24"24"17,1 0-17,0 0-15,0 0 16,0 0 0</inkml:trace>
  <inkml:trace contextRef="#ctx0" brushRef="#br0" timeOffset="214">9897 14039 0,'-25'0'0,"25"25"0,0-50 31,25 25-31,0 0 16,0 0-1,-1 0-15,1 0 0,0 0 16</inkml:trace>
  <inkml:trace contextRef="#ctx0" brushRef="#br0" timeOffset="215">11063 13320 0,'0'0'0,"0"-25"16,25 25-16,-25-24 16,0-1 15,-25 25 0,0 25-15,0-25-16,25 24 0,-25-24 0,1 25 15,-1 0-15,0 25 0,-25-26 0,26 26 16,-1 0-16,0-26 0,0 51 0,25-26 16,-25 1-16,1 0 0,24-1 0,-25 1 15,25-1-15,0 1 0,0 0 0,-25-1 16,25 1-16,25-1 0,-25 1 0,0 0 16,25-1-16,-25 1 0,24 0 0,1-1 15,0 1-15,0-25 0,-25 24 0,25-24 16,-1 0-16,1 24 0,0-24 0,0-25 15,0 25-15,24 0 0,-24-25 16,0 0-16,0 0 0,-1 0 0</inkml:trace>
  <inkml:trace contextRef="#ctx0" brushRef="#br0" timeOffset="216">11609 13419 0,'-25'0'16,"25"25"-16,0 0 15,0 0 1,0 0-16,0-1 0,-25 1 16,25 0-16,0 0 15,-25-25 1,25 25-16,0-50 47,0 0-32,25 25-15,-25-25 16,0 0-16,25 1 0,-25-1 16,25 0-16,-25 0 0,24 0 15,1 25-15,-25-24 16,25 24-16,0 0 0,0 0 15,-25 24-15,24-24 0,1 25 16,0 0-16,0 0 0,-25 0 16,25-25-16,-25 24 0,24 1 0,-24 0 15,0 25-15,0-26 0,0 1 0,0 0 16,0 0-16,0 0 0,0-1 0</inkml:trace>
  <inkml:trace contextRef="#ctx0" brushRef="#br0" timeOffset="217">11658 14238 0,'0'0'0,"0"25"47,0-1-32,25 1-15,-25 0 16,0 0-16,0 0 0,0 0 0,0-1 15,0 1-15,0 25 0,0-25 0,0-1 16,0 1-16,0 0 0,0 0 16,0 0-16,0-1 0,0 1 15,0 0-15</inkml:trace>
  <inkml:trace contextRef="#ctx0" brushRef="#br0" timeOffset="218">11906 14287 0,'0'0'0,"-25"0"0,1 25 32,-1 0-32,0 0 15,0 0-15,0-25 16,1 25-16,24-1 15,-25-24-15,25 25 0,-25 0 16,25 0-16,0 0 16,0-1-16,0 1 15,25-25-15,0 0 16,-25 25-16,24-25 0,1 0 0,0 0 16,0 25-16,24-25 0,-24 0 0,25 0 15,-25 0-15</inkml:trace>
  <inkml:trace contextRef="#ctx0" brushRef="#br0" timeOffset="219">12179 13370 0,'0'0'0,"0"25"31,25-1-15,0-24-16,0 25 0,-1 0 15,1 25-15,25-26 0,-1 26 0,-24 0 16,25-1-16,-25 1 0,24 24 0,-24-24 16,0-1-16,0 1 0,-1 0 0,1 24 15,-25-24-15,0-1 0,-25 26 0,25-26 16,-24 26-16,-1-1 0,0-24 0,-25 24 15,26 1-15,-26-26 0,25 1 16,-24-1-16,-1 1 0,0 0 0,1-1 0</inkml:trace>
  <inkml:trace contextRef="#ctx0" brushRef="#br0" timeOffset="220">13196 13866 0,'0'-25'0,"0"0"15,0 0 1,-25 25 15,25 25-31,-25 0 16,1-25-16,24 25 15,-25 0-15,25-1 0,-25 1 16,0 0-16,25 0 0,0 24 0,-25-24 16,25 0-16,0 0 0,0 0 0,0-1 15,0 26-15,0-25 0,0 0 0,25-1 16,-25 1-16,25 0 0,-25 0 16,25 0-16,0 0 0,-1-25 15,1 24-15,0-24 16,0 0-16,0 0 0,0 0 15,-25-24-15,24 24 0,1-25 0,0 25 16,-25-25-16,25 0 0,-25 0 0,25 0 16,-25 1-16,0-26 0,24 25 15,-24 0-15,0-24 0,0 24 0,-24 0 16,24-24-16,0 24 0,-25 0 0,25 0 16,-25 0-16,25 1 0,-25-1 0,0 0 15,1 0-15,-1 0 16,0 25-16,0 0 0,0 0 15,0 0-15,1 0 0,-1 25 16,0-25-16,0 25 0,25 0 16,-25 0-16,25-1 15,-24 1-15,24 0 0,0 0 16,0 0-16,24-25 16,-24 24-16,25 1 0,0 0 15,0-25-15,0 0 16,-1 25-16,1-25 0,0 0 15,0-25-15,0 25 0</inkml:trace>
  <inkml:trace contextRef="#ctx0" brushRef="#br0" timeOffset="221">13519 13370 0,'0'0'0,"-25"0"0,25-25 15,0 50 32,0 0-47,0-1 16,0 1-16,0 0 0,25 0 0,-25 0 16,0-1-16,0 1 0,0 0 0,24 0 15,-24 0-15,0-1 0,0 1 0,0 0 16,0 0-16,0 0 0,0-1 15</inkml:trace>
  <inkml:trace contextRef="#ctx0" brushRef="#br0" timeOffset="222">13717 13494 0,'0'-25'16,"-25"25"0,0 0-1,25 25-15,-24-25 16,24 25-16,-25-1 0,0 1 16,25 0-16,-25 0 0,25 0 0,-25-25 15,25 24-15,-24 1 0,24 0 0,0 0 16,0 0-16,0-1 15,0 1-15,24 0 16,1 0-16,0-25 0,0 0 16,0 25-16,-1-25 0,26 0 0,-25 0 15,24 0-15,-24 0 0</inkml:trace>
  <inkml:trace contextRef="#ctx0" brushRef="#br0" timeOffset="223">14362 13692 0,'0'-25'15,"-25"25"1,25 25 0,-25-25-16,25 25 15,-25 0-15,1 0 16,-1-1-16,25 26 0,-25-25 0,0 0 15,0 24-15,25-24 0,-24 0 0,-1 24 16,25-24-16,-25 25 0,25-25 0,-25 24 16,25-24-16,0 25 0,0-26 0,0 26 15,0-25-15,0 0 0,0 0 0,25-1 16,0 1-16,-25 0 0,25 0 0,-1 0 16</inkml:trace>
  <inkml:trace contextRef="#ctx0" brushRef="#br0" timeOffset="224">14635 13841 0,'-25'-25'16,"25"50"-16,-25-25 15,25 25-15,0 0 0,0-1 16,-25 1-16,25 0 0,0 0 0,0 0 16,-24-1-16,24 1 0,0 0 15,0 0-15,0 0 0,0-1 0,0 1 16,0 0-16,0 0 0,0 0 0,0-1 16,0 1-16,24 0 0</inkml:trace>
  <inkml:trace contextRef="#ctx0" brushRef="#br0" timeOffset="225">14932 14114 0,'0'0'15,"-24"0"-15,48 0 16,1 0-1,0 0 1,0 0-16,0 0 0,-1 0 16</inkml:trace>
  <inkml:trace contextRef="#ctx0" brushRef="#br0" timeOffset="226">15503 13940 0,'0'0'0,"-25"0"16,25 25-1,0 0 1,0 0-16,0-1 15,0 1-15,0 0 0,0 0 0,0 0 16,0-1-16,0 1 0,0 0 0,0 0 16,0 0-16,0-1 0,25 1 15,-25 0-15,25-25 16,-25 25-16,25-25 16,-1-25-16,1 25 15,0-25-15,-25 0 16,25 25-16,-25-24 0,25-1 0,-25 0 15,0 0-15,24 0 0,-24 1 0,0-1 16,0-25-16,0 25 0,0 1 0,0-26 16,-24 25-16,24 0 0,-25 1 0,25-1 15,-25 0-15,0 0 0,25 0 0,-25 1 16,1 24-16,-1-25 0,0 25 16,0 0-16,25 25 0,-25-25 15,1 24-15,-1 1 0,25 0 16,0 0-16,0 0 15,0-1-15,0 1 0,25 0 16,-1 0-16,1 0 16,0-1-16,0-24 15,0 0-15,-1 25 0,1-25 16</inkml:trace>
  <inkml:trace contextRef="#ctx0" brushRef="#br0" timeOffset="227">15701 13742 0,'0'0'0,"25"0"15,0 0 1,-25 25-16,25-25 0,0 24 15,-1 1-15,1 0 0,-25 0 0,25 0 16,0 24-16,0-24 0,-25 0 0,24 24 16,-24-24-16,0 0 0,25 25 0,-25-26 15,0 26-15,0-25 0,-25 24 0,25-24 16,-24 25-16,24-25 0,-25 24 16,0-24-16,0 25 0,0-25 0,1 24 15,-1-24-15,0 0 0,0 0 0</inkml:trace>
  <inkml:trace contextRef="#ctx0" brushRef="#br0" timeOffset="228">15974 13494 0,'0'0'15,"0"-25"-15,0 0 0,0 0 16,0 1 0,0 48 31,0 1-47,0 0 0,25 0 15,-25 0-15,0-1 0,0 1 16,0 0-16,0 0 0,0 0 15,0-1-15,0-48 63,25 24-63,-25-25 0,0 0 16,0 0-16,25 0 0,-25 1 0,0-1 15,0 0-15,24 0 0,-24 0 0,25 1 16,-25-1-16,25 0 0,0 0 15,0 25-15,-1 0 16,-24 25 0,25-25-16,-25 25 0,25-25 15,-25 25-15,25-1 0,-25 1 0,0 0 16,25-25-16,-25 25 0,0 0 0,0-1 16,24 1-16,-24 0 0,0 0 15,0 0-15,0-1 0,0 1 16</inkml:trace>
  <inkml:trace contextRef="#ctx0" brushRef="#br0" timeOffset="229">16570 13543 0,'0'0'16,"24"0"-16,-24-24 0,25 24 0,0 0 16,0 0-16,0 0 0,-1 0 15,1 0-15,0 0 16,0 0-16,0 0 0</inkml:trace>
  <inkml:trace contextRef="#ctx0" brushRef="#br0" timeOffset="230">16991 13320 0,'0'-25'0,"0"50"31,0 0-31,0 0 16,0 0-16,0-1 15,0 1-15,0 0 0,0 25 0,0-26 16,0 1-16,0 0 0,0 0 0,0 0 16,0-1-16,0 1 0,0 0 0</inkml:trace>
  <inkml:trace contextRef="#ctx0" brushRef="#br0" timeOffset="231">17214 13370 0,'0'0'0,"0"-25"0,-24 25 16,-1 0 15,25 25-31,-25 0 16,0-1-16,25 1 0,-25 0 15,25 0-15,0 0 0,0-1 16,-24-24-16,24 25 0,0 0 0,0 0 16,0 0-16,24-1 15,1 1-15,0-25 16,-25 25-16,25-25 0,0 0 15,-1 0-15,1 0 0,0 0 16,0 0-16,0 0 0,-1 0 0,1 0 16,0 0-16</inkml:trace>
  <inkml:trace contextRef="#ctx0" brushRef="#br0" timeOffset="232">19769 13295 0,'0'0'15,"-24"0"-15,24-24 0,0 48 47,0 1-31,0 0-16,0 0 0,0 0 15,0-1-15,0 1 0,0 0 16,0 0-16,0 0 0,0-1 0,0 1 16,0 0-16,0 0 15,0 0-15,0-50 47,0 0-31,0 0-16,0 0 0,0 1 15,0-1-15,0 0 0,0 0 0,0 0 16,0 1-16,0-1 0,0 0 0,0 0 16,24 0-16,-24 1 0,25 24 15,-25-25-15,25 25 0,-25-25 0,25 25 16,0 0-16,-1 0 16,1 0-16,0 25 15,0-25-15,0 0 0,-1 25 16,1-25-16,-25 24 0,25 1 15,0 0-15,-25 0 0,0 0 16,25-1-16,-25 1 16,0 0-16,0 0 0,0 0 15,0-1-15,0 1 0,-25 0 16,25 0-16</inkml:trace>
  <inkml:trace contextRef="#ctx0" brushRef="#br0" timeOffset="233">20365 13295 0,'24'0'16,"-24"25"-1,0 0 17,0 0-32,0 0 15,0-1-15,0 1 0,0 0 16,0 0-16,0 0 0,0-1 0,0 1 16,-24 0-16,24 0 0,0 0 15</inkml:trace>
  <inkml:trace contextRef="#ctx0" brushRef="#br0" timeOffset="234">19521 13171 0,'-25'0'0,"25"-25"15,-24 25-15,-1 0 16,25 25-16,-25 0 15,0 0-15,25 0 0,-25 0 16,25 24-16,0-24 0,-24 25 16,24-26-16,0 26 0,-25 0 0,25-1 15,0 1-15,0-1 0,0 1 0,0 0 16,0-1-16,0 1 0,0-1 0,0 1 16,0 0-16,0-1 0,0 1 0,0-25 15,25 24-15,-25-24 0,24 25 0,-24-26 16,25 26-16,-25-25 0,25 0 0,0 0 15,0-1-15,-1 1 0,1-25 0,0 25 16,0-25-16</inkml:trace>
  <inkml:trace contextRef="#ctx0" brushRef="#br0" timeOffset="235">19918 14039 0,'0'-24'0,"0"48"47,0 1-31,-25 0-16,25 0 15,-24 0-15,24-1 0,0 1 16,0 0-16,-25 0 0,25 0 16,0-1-16,-25 1 0,25 0 15</inkml:trace>
  <inkml:trace contextRef="#ctx0" brushRef="#br0" timeOffset="236">19993 14089 0,'0'0'0,"-25"0"0,0 0 16,0 0-16,0 0 15,1 25-15,-1-25 16,25 25-16,-25-1 16,25 1-16,0 0 15,0 0-15,0 0 16,25-25-16,-25 24 0,25-24 0,-1 0 16,-24 25-16,25-25 0,0 0 0,0 0 15,0 0-15,-1 0 0,1 0 16</inkml:trace>
  <inkml:trace contextRef="#ctx0" brushRef="#br0" timeOffset="237">20265 13196 0,'0'25'47,"0"0"-47,25-25 0,-25 25 16,25-1-16,-25 1 0,25 0 0,-25 0 15,25 24-15,-25 1 0,24-25 0,-24 24 16,0 1-16,0-25 0,0 24 0,0 1 16,0 0-16,0-1 0,0-24 15,0 25-15,-24-1 0,24-24 0,-25 25 16,0-26-16,0 26 0,25-25 0,-49 0 15,24-1-15,0 1 0,0 0 0,0 0 16,1 0-16,-1-1 0,0 1 0,0 0 16,0-25-16</inkml:trace>
  <inkml:trace contextRef="#ctx0" brushRef="#br0" timeOffset="238">20811 13915 0,'0'0'0,"0"-24"15,25 24-15,-25-25 16,25 25-16,0 0 15,-1 0 1</inkml:trace>
  <inkml:trace contextRef="#ctx0" brushRef="#br0" timeOffset="239">20762 14039 0,'-25'0'0,"25"25"15,25-25-15,-1 0 16,1 0-16,0 0 16,0 0-16,0-25 0,-1 25 15,1 0-15</inkml:trace>
  <inkml:trace contextRef="#ctx0" brushRef="#br0" timeOffset="240">22547 13221 0,'0'25'109,"0"0"-93,0-1-16,0 1 15,0 0-15,0 0 0,0 0 0,0-1 16,0 1-16,0 0 0,0 0 0,0 0 16,0-1-16,0 1 0,0 0 15,0 0-15,0 0 16,0-50 15,0 0-15,0 0-16,0 0 0,0 1 15,0-1-15,0 0 0,0 0 16,0 0-16,0 1 0,25-1 0,-25 0 16,0 0-16,25 0 0,-25 1 15,25-1-15,0 25 16,-1 0-16,1 0 15,0 25-15,0-1 16,0-24-16,-25 25 0,25-25 16,-1 25-16,1 0 0,-25 0 15,25-25-15,-25 24 0,0 1 16,0 0-16,0 0 16,0 0-16,0-1 0,-25-24 15,25 25-15</inkml:trace>
  <inkml:trace contextRef="#ctx0" brushRef="#br0" timeOffset="241">23093 13221 0,'0'0'16,"0"-25"-16,25 25 15,-25 25 1,0 0 0,0 0-16,0-1 0,0 1 15,0 0-15,0 0 0,0 0 16,0-1-16,0 1 0,0 0 16,0 0-16,0 0 0,0-1 0,0 1 15,-25 0-15,25 0 0</inkml:trace>
  <inkml:trace contextRef="#ctx0" brushRef="#br0" timeOffset="242">23093 13643 0,'0'0'0,"0"24"0</inkml:trace>
  <inkml:trace contextRef="#ctx0" brushRef="#br0" timeOffset="243">21630 13990 0,'24'-25'31,"1"25"-15,0 0-16,0 0 16,0 0-16,0 0 0,24 0 0,-24 0 15,25 0-15,-1 25 0,26-25 0,-1 0 16,-24 0-16,24 0 0,0 25 0,26-25 15,-26 0-15,25 0 0,-24 24 0,24-24 16,-25 0-16,26 25 0,-1-25 0,-25 0 16,25 25-16,-24-25 0,24 0 0,-25 0 15,1 0-15,-1 0 0,-24 0 16,24 0-16,-24 0 0,-1 0 0,1 0 16,-25 0-16,0 0 0,0 0 0,-1 0 15,1 0-15</inkml:trace>
  <inkml:trace contextRef="#ctx0" brushRef="#br0" timeOffset="244">22225 14213 0,'0'-25'15,"0"0"16,25 25 16,-25 25 203,0 0-250,0 0 16,0 0-16,0-1 0,0 1 0,0 25 16,0-25-16,0 0 0,0-1 0,0 26 15,0-25-15,0 0 0,0-1 0,0 1 16,0 0-16,0 0 0,0 0 15,0-1 1,-25 1-16</inkml:trace>
  <inkml:trace contextRef="#ctx0" brushRef="#br0" timeOffset="245">22473 14337 0,'0'-25'16,"0"50"15,-25-25-15,0 25-16,1 0 15,-1 0-15,0-1 16,25 1-16,-25-25 0,25 25 0,-25-25 15,25 25-15,0 0 0,0-1 16,0 1-16,0 0 16,0 0-16,0 0 15,0-1-15,25-24 0,0 0 16,-25 25-16,25-25 0,0 0 16,-1 0-16,1 0 0,0 25 0,0-25 15,0 0-15,-1 0 0,1 0 16,0 0-16</inkml:trace>
  <inkml:trace contextRef="#ctx0" brushRef="#br0" timeOffset="246">22920 14412 0,'0'-25'15,"0"50"1,-25-25-16,25 24 16,-25 1-1,25 0-15,-25 0 0,25 0 16,0-1-16,-25 1 0,25 0 16,0 0-16,0 0 0,0-1 0,0 1 15,0 0-15</inkml:trace>
  <inkml:trace contextRef="#ctx0" brushRef="#br0" timeOffset="247">22845 14932 0</inkml:trace>
  <inkml:trace contextRef="#ctx0" brushRef="#br0" timeOffset="248">23465 14436 0,'0'0'0,"-25"-24"0,25-1 16,-24 25-16,-1 0 16,25 25-1,-25-1-15,0 1 16,25 0-16,-25-25 0,25 25 0,-24 24 15,24-24-15,-25 0 0,25 0 16,0 24-16,0-24 0,-25 0 0,25 0 16,0 0-16,0-1 0,25 1 0,-25 0 15,0 0-15,0 0 0,25-1 0,-25 1 16,24-25-16,-24 25 0,25-25 0,-25 25 16,25-25-16,0 0 0</inkml:trace>
  <inkml:trace contextRef="#ctx0" brushRef="#br0" timeOffset="249">23688 14635 0,'-24'25'31,"24"-1"-31,-25 1 16,25 0-16,0 0 0,-25 0 15,25-1-15,0 1 16,25-25 31,-25-25-47,25 1 15,-25-1-15,24 25 0,-24-25 16,25 0-16,-25 0 0,25 1 16,-25-1-16,25 25 0,-25-25 0,25 0 15,-1 0-15,1 25 16,0 25-16,-25 0 16,25 0-16,-25 0 15,0-1-15,0 1 0,0 0 16,-25 0-16,25 0 0,0-1 15,0 1-15,0 0 16,0 0-16</inkml:trace>
  <inkml:trace contextRef="#ctx0" brushRef="#br0" timeOffset="250">24061 14833 0,'24'0'16,"1"0"-1,0 0 1,0 0 0,0 0-16,-1 0 0,1 0 15,0 0-15,0 0 16</inkml:trace>
  <inkml:trace contextRef="#ctx0" brushRef="#br0" timeOffset="251">24581 14610 0,'-24'0'0,"24"25"16,0 0-16,-25-1 16,25 1-16,0 0 0,0 0 15,-25 0-15,25-1 0,0 1 16,0 0-16,0 0 0,0 0 16,0-1-16,0 1 0,25 0 15</inkml:trace>
  <inkml:trace contextRef="#ctx0" brushRef="#br0" timeOffset="252">24829 14709 0,'0'-25'0,"-24"25"16,-1 0-1,25 25-15,-25-25 0,0 0 16,25 25-16,-25-25 0,25 25 16,-24 0-16,-1-1 0,25 1 15,-25 0-15,25 0 16,0 0-16,-25-1 16,25 1-16,0 0 0,25-25 15,-25 25-15,0 0 0,25-25 16,-25 24-16,25-24 0,-1 25 15,1-25-15,0 0 0</inkml:trace>
  <inkml:trace contextRef="#ctx0" brushRef="#br0" timeOffset="253">24879 14387 0,'0'0'0,"0"-25"0,25 25 16,-25-25-16,25 25 15,0 0 1,-25 25-16,24 0 0,1 0 0,-25-1 15,25 1-15,0 25 0,-25-25 0,25 24 16,-25 1-16,24-25 0,-24 24 16,0-24-16,0 25 0,0-26 0,0 26 15,0-25-15,0 0 0,-24 24 0,24-24 16,-25 0-16,25 24 0,-25-24 0,0 0 16,0 25-16,1-26 0,-1 1 0,0 0 15,0 0-15,0 0 0,-24-25 0,24 24 16,0 1-16</inkml:trace>
  <inkml:trace contextRef="#ctx0" brushRef="#br0" timeOffset="254">25574 14560 0,'0'25'0,"0"0"16,0 0-16,-25 0 15,25 24-15,0-24 0,0 0 16,-25 0-16,25-1 0,0 26 0,-25-25 15,25 0-15,0-1 0,-25 1 0,25 25 16,-24-25-16,24-1 0</inkml:trace>
  <inkml:trace contextRef="#ctx0" brushRef="#br0" timeOffset="255">25301 15379 0,'0'25'31,"0"0"-15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EFFC2E-0D0E-4A3D-B41E-6F0407AD4B12}" type="datetimeFigureOut">
              <a:rPr lang="en-US" smtClean="0"/>
              <a:t>10/14/2021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21C09F-6C1E-411C-BDB0-52A648C79072}" type="slidenum">
              <a:rPr lang="en-US" smtClean="0"/>
              <a:t>‹#›</a:t>
            </a:fld>
            <a:endParaRPr lang="en-US"/>
          </a:p>
        </p:txBody>
      </p:sp>
    </p:spTree>
    <p:extLst>
      <p:ext uri="{BB962C8B-B14F-4D97-AF65-F5344CB8AC3E}">
        <p14:creationId xmlns:p14="http://schemas.microsoft.com/office/powerpoint/2010/main" val="575718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The inundated information available, makes it difficult to access what we are looking for.</a:t>
            </a:r>
          </a:p>
          <a:p>
            <a:pPr algn="just">
              <a:lnSpc>
                <a:spcPct val="160000"/>
              </a:lnSpc>
              <a:spcBef>
                <a:spcPts val="0"/>
              </a:spcBef>
              <a:buFont typeface="Wingdings" panose="05000000000000000000" pitchFamily="2" charset="2"/>
              <a:buChar char="Ø"/>
            </a:pPr>
            <a:r>
              <a:rPr lang="en-US" sz="1200" dirty="0">
                <a:solidFill>
                  <a:srgbClr val="FF0000"/>
                </a:solidFill>
              </a:rPr>
              <a:t>Difficult to access </a:t>
            </a:r>
            <a:r>
              <a:rPr lang="en-US" sz="1200" dirty="0"/>
              <a:t>what we are looking for.</a:t>
            </a:r>
          </a:p>
          <a:p>
            <a:pPr algn="just">
              <a:lnSpc>
                <a:spcPct val="160000"/>
              </a:lnSpc>
              <a:spcBef>
                <a:spcPts val="0"/>
              </a:spcBef>
              <a:buFont typeface="Wingdings" panose="05000000000000000000" pitchFamily="2" charset="2"/>
              <a:buChar char="Ø"/>
            </a:pPr>
            <a:r>
              <a:rPr lang="en-US" sz="1200" dirty="0"/>
              <a:t>Hence there is a huge demand for new tools to help us </a:t>
            </a:r>
            <a:r>
              <a:rPr lang="en-US" sz="1200" dirty="0">
                <a:solidFill>
                  <a:srgbClr val="FF0000"/>
                </a:solidFill>
              </a:rPr>
              <a:t>organize, search, and understand these vast amounts of information.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0C21C09F-6C1E-411C-BDB0-52A648C79072}" type="slidenum">
              <a:rPr lang="en-US" smtClean="0"/>
              <a:t>3</a:t>
            </a:fld>
            <a:endParaRPr lang="en-US"/>
          </a:p>
        </p:txBody>
      </p:sp>
    </p:spTree>
    <p:extLst>
      <p:ext uri="{BB962C8B-B14F-4D97-AF65-F5344CB8AC3E}">
        <p14:creationId xmlns:p14="http://schemas.microsoft.com/office/powerpoint/2010/main" val="40543542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21C09F-6C1E-411C-BDB0-52A648C79072}" type="slidenum">
              <a:rPr lang="en-US" smtClean="0"/>
              <a:t>15</a:t>
            </a:fld>
            <a:endParaRPr lang="en-US"/>
          </a:p>
        </p:txBody>
      </p:sp>
    </p:spTree>
    <p:extLst>
      <p:ext uri="{BB962C8B-B14F-4D97-AF65-F5344CB8AC3E}">
        <p14:creationId xmlns:p14="http://schemas.microsoft.com/office/powerpoint/2010/main" val="4165878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 multinomial distribution can have more than 2 outcomes.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Traditionally used to model the probability of words in a document.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0C21C09F-6C1E-411C-BDB0-52A648C79072}" type="slidenum">
              <a:rPr lang="en-US" smtClean="0"/>
              <a:t>16</a:t>
            </a:fld>
            <a:endParaRPr lang="en-US"/>
          </a:p>
        </p:txBody>
      </p:sp>
    </p:spTree>
    <p:extLst>
      <p:ext uri="{BB962C8B-B14F-4D97-AF65-F5344CB8AC3E}">
        <p14:creationId xmlns:p14="http://schemas.microsoft.com/office/powerpoint/2010/main" val="2463162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the values of alpha are below 1.0, the majority of the probability mass is in the "corners" of the simplex, generating mostly documents that have a small number of topics. When the values of alpha are above 1.0, the majority of the generated documents tend to contain </a:t>
            </a:r>
            <a:r>
              <a:rPr lang="en-US" sz="1200" b="1" i="1" kern="1200" dirty="0">
                <a:solidFill>
                  <a:schemeClr val="tx1"/>
                </a:solidFill>
                <a:effectLst/>
                <a:latin typeface="+mn-lt"/>
                <a:ea typeface="+mn-ea"/>
                <a:cs typeface="+mn-cs"/>
              </a:rPr>
              <a:t>all</a:t>
            </a:r>
            <a:r>
              <a:rPr lang="en-US" sz="1200" b="0" i="0" kern="1200" dirty="0">
                <a:solidFill>
                  <a:schemeClr val="tx1"/>
                </a:solidFill>
                <a:effectLst/>
                <a:latin typeface="+mn-lt"/>
                <a:ea typeface="+mn-ea"/>
                <a:cs typeface="+mn-cs"/>
              </a:rPr>
              <a:t> the topics. </a:t>
            </a:r>
            <a:endParaRPr lang="en-US" dirty="0"/>
          </a:p>
        </p:txBody>
      </p:sp>
      <p:sp>
        <p:nvSpPr>
          <p:cNvPr id="4" name="Slide Number Placeholder 3"/>
          <p:cNvSpPr>
            <a:spLocks noGrp="1"/>
          </p:cNvSpPr>
          <p:nvPr>
            <p:ph type="sldNum" sz="quarter" idx="10"/>
          </p:nvPr>
        </p:nvSpPr>
        <p:spPr/>
        <p:txBody>
          <a:bodyPr/>
          <a:lstStyle/>
          <a:p>
            <a:fld id="{0C21C09F-6C1E-411C-BDB0-52A648C79072}" type="slidenum">
              <a:rPr lang="en-US" smtClean="0"/>
              <a:t>23</a:t>
            </a:fld>
            <a:endParaRPr lang="en-US"/>
          </a:p>
        </p:txBody>
      </p:sp>
    </p:spTree>
    <p:extLst>
      <p:ext uri="{BB962C8B-B14F-4D97-AF65-F5344CB8AC3E}">
        <p14:creationId xmlns:p14="http://schemas.microsoft.com/office/powerpoint/2010/main" val="1468430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documents </a:t>
            </a:r>
          </a:p>
          <a:p>
            <a:r>
              <a:rPr lang="en-US" dirty="0"/>
              <a:t>What are the topics that generated the documents?</a:t>
            </a:r>
          </a:p>
          <a:p>
            <a:r>
              <a:rPr lang="en-US" dirty="0"/>
              <a:t>For each document what is the</a:t>
            </a:r>
            <a:r>
              <a:rPr lang="en-US" baseline="0" dirty="0"/>
              <a:t> distribution of topics?</a:t>
            </a:r>
          </a:p>
          <a:p>
            <a:r>
              <a:rPr lang="en-US" baseline="0" dirty="0"/>
              <a:t>Which topic generated each word?</a:t>
            </a:r>
          </a:p>
          <a:p>
            <a:r>
              <a:rPr lang="en-US" baseline="0" dirty="0"/>
              <a:t>Our goal is to infer the underlying topic structure</a:t>
            </a:r>
            <a:endParaRPr lang="en-US" dirty="0"/>
          </a:p>
          <a:p>
            <a:endParaRPr lang="en-US" dirty="0"/>
          </a:p>
          <a:p>
            <a:r>
              <a:rPr lang="en-US" dirty="0"/>
              <a:t>We</a:t>
            </a:r>
            <a:r>
              <a:rPr lang="en-US" baseline="0" dirty="0"/>
              <a:t> get to only observe the documents  and estimate the following parameters:</a:t>
            </a:r>
          </a:p>
          <a:p>
            <a:pPr marL="228600" indent="-228600">
              <a:buAutoNum type="arabicPeriod"/>
            </a:pPr>
            <a:r>
              <a:rPr lang="en-US" baseline="0" dirty="0"/>
              <a:t>What are topics?</a:t>
            </a:r>
          </a:p>
          <a:p>
            <a:pPr marL="228600" indent="-228600">
              <a:buAutoNum type="arabicPeriod"/>
            </a:pPr>
            <a:r>
              <a:rPr lang="en-US" baseline="0" dirty="0"/>
              <a:t>What is the topic proportions for each document?</a:t>
            </a:r>
          </a:p>
          <a:p>
            <a:pPr marL="228600" indent="-228600">
              <a:buAutoNum type="arabicPeriod"/>
            </a:pPr>
            <a:r>
              <a:rPr lang="en-US" baseline="0" dirty="0"/>
              <a:t>What is per document per word topic assignment?</a:t>
            </a:r>
            <a:endParaRPr lang="en-US" dirty="0"/>
          </a:p>
        </p:txBody>
      </p:sp>
      <p:sp>
        <p:nvSpPr>
          <p:cNvPr id="4" name="Slide Number Placeholder 3"/>
          <p:cNvSpPr>
            <a:spLocks noGrp="1"/>
          </p:cNvSpPr>
          <p:nvPr>
            <p:ph type="sldNum" sz="quarter" idx="10"/>
          </p:nvPr>
        </p:nvSpPr>
        <p:spPr/>
        <p:txBody>
          <a:bodyPr/>
          <a:lstStyle/>
          <a:p>
            <a:fld id="{0C21C09F-6C1E-411C-BDB0-52A648C79072}" type="slidenum">
              <a:rPr lang="en-US" smtClean="0"/>
              <a:t>24</a:t>
            </a:fld>
            <a:endParaRPr lang="en-US"/>
          </a:p>
        </p:txBody>
      </p:sp>
    </p:spTree>
    <p:extLst>
      <p:ext uri="{BB962C8B-B14F-4D97-AF65-F5344CB8AC3E}">
        <p14:creationId xmlns:p14="http://schemas.microsoft.com/office/powerpoint/2010/main" val="2291968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Nodes are random Variables</a:t>
            </a:r>
          </a:p>
          <a:p>
            <a:r>
              <a:rPr lang="en-US" dirty="0"/>
              <a:t>Edges denote</a:t>
            </a:r>
            <a:r>
              <a:rPr lang="en-US" baseline="0" dirty="0"/>
              <a:t> dependency</a:t>
            </a:r>
          </a:p>
          <a:p>
            <a:r>
              <a:rPr lang="en-US" baseline="0" dirty="0"/>
              <a:t>X1,X2..XN which are observed are dependent variables</a:t>
            </a:r>
          </a:p>
          <a:p>
            <a:r>
              <a:rPr lang="en-US" baseline="0" dirty="0"/>
              <a:t>Plates are used to denote the replicated structure</a:t>
            </a:r>
          </a:p>
          <a:p>
            <a:endParaRPr lang="en-US" dirty="0"/>
          </a:p>
        </p:txBody>
      </p:sp>
      <p:sp>
        <p:nvSpPr>
          <p:cNvPr id="4" name="Slide Number Placeholder 3"/>
          <p:cNvSpPr>
            <a:spLocks noGrp="1"/>
          </p:cNvSpPr>
          <p:nvPr>
            <p:ph type="sldNum" sz="quarter" idx="10"/>
          </p:nvPr>
        </p:nvSpPr>
        <p:spPr/>
        <p:txBody>
          <a:bodyPr/>
          <a:lstStyle/>
          <a:p>
            <a:fld id="{0C21C09F-6C1E-411C-BDB0-52A648C79072}" type="slidenum">
              <a:rPr lang="en-US" smtClean="0"/>
              <a:t>26</a:t>
            </a:fld>
            <a:endParaRPr lang="en-US"/>
          </a:p>
        </p:txBody>
      </p:sp>
    </p:spTree>
    <p:extLst>
      <p:ext uri="{BB962C8B-B14F-4D97-AF65-F5344CB8AC3E}">
        <p14:creationId xmlns:p14="http://schemas.microsoft.com/office/powerpoint/2010/main" val="3371472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21C09F-6C1E-411C-BDB0-52A648C79072}" type="slidenum">
              <a:rPr lang="en-US" smtClean="0"/>
              <a:t>36</a:t>
            </a:fld>
            <a:endParaRPr lang="en-US"/>
          </a:p>
        </p:txBody>
      </p:sp>
    </p:spTree>
    <p:extLst>
      <p:ext uri="{BB962C8B-B14F-4D97-AF65-F5344CB8AC3E}">
        <p14:creationId xmlns:p14="http://schemas.microsoft.com/office/powerpoint/2010/main" val="903610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gn="just">
              <a:lnSpc>
                <a:spcPct val="160000"/>
              </a:lnSpc>
              <a:spcBef>
                <a:spcPts val="0"/>
              </a:spcBef>
              <a:buFont typeface="Wingdings" panose="05000000000000000000" pitchFamily="2" charset="2"/>
              <a:buNone/>
            </a:pPr>
            <a:r>
              <a:rPr lang="en-US" sz="3200" dirty="0">
                <a:solidFill>
                  <a:srgbClr val="FF0000"/>
                </a:solidFill>
              </a:rPr>
              <a:t>Discover the topics from the collection.</a:t>
            </a:r>
          </a:p>
          <a:p>
            <a:pPr lvl="1" algn="just">
              <a:lnSpc>
                <a:spcPct val="160000"/>
              </a:lnSpc>
              <a:spcBef>
                <a:spcPts val="0"/>
              </a:spcBef>
              <a:buFont typeface="Wingdings" panose="05000000000000000000" pitchFamily="2" charset="2"/>
              <a:buNone/>
            </a:pPr>
            <a:r>
              <a:rPr lang="en-US" sz="3200" dirty="0">
                <a:solidFill>
                  <a:srgbClr val="FF0000"/>
                </a:solidFill>
              </a:rPr>
              <a:t>Tag the documents using the topics. </a:t>
            </a:r>
          </a:p>
          <a:p>
            <a:pPr lvl="1" algn="just">
              <a:lnSpc>
                <a:spcPct val="160000"/>
              </a:lnSpc>
              <a:spcBef>
                <a:spcPts val="0"/>
              </a:spcBef>
              <a:buFont typeface="Wingdings" panose="05000000000000000000" pitchFamily="2" charset="2"/>
              <a:buNone/>
            </a:pPr>
            <a:r>
              <a:rPr lang="en-US" sz="3200" dirty="0"/>
              <a:t>Use the annotations to organize, summarize, and search the texts. </a:t>
            </a:r>
          </a:p>
          <a:p>
            <a:pPr lvl="1" algn="just">
              <a:lnSpc>
                <a:spcPct val="160000"/>
              </a:lnSpc>
              <a:spcBef>
                <a:spcPts val="0"/>
              </a:spcBef>
              <a:buFont typeface="Wingdings" panose="05000000000000000000" pitchFamily="2" charset="2"/>
              <a:buNone/>
            </a:pPr>
            <a:r>
              <a:rPr lang="en-US" sz="3200" dirty="0"/>
              <a:t>Helps the user to explore the content in a</a:t>
            </a:r>
            <a:r>
              <a:rPr lang="en-US" sz="3200" baseline="0" dirty="0"/>
              <a:t> organized manner</a:t>
            </a:r>
          </a:p>
          <a:p>
            <a:pPr lvl="1" algn="just">
              <a:lnSpc>
                <a:spcPct val="160000"/>
              </a:lnSpc>
              <a:spcBef>
                <a:spcPts val="0"/>
              </a:spcBef>
              <a:buFont typeface="Wingdings" panose="05000000000000000000" pitchFamily="2" charset="2"/>
              <a:buNone/>
            </a:pPr>
            <a:r>
              <a:rPr lang="en-US" sz="3200" baseline="0" dirty="0"/>
              <a:t>Helps the user to explore the change in the topics over time mainly in scientific articles</a:t>
            </a:r>
          </a:p>
          <a:p>
            <a:pPr lvl="1" algn="just">
              <a:lnSpc>
                <a:spcPct val="160000"/>
              </a:lnSpc>
              <a:spcBef>
                <a:spcPts val="0"/>
              </a:spcBef>
              <a:buFont typeface="Wingdings" panose="05000000000000000000" pitchFamily="2" charset="2"/>
              <a:buNone/>
            </a:pPr>
            <a:r>
              <a:rPr lang="en-US" sz="3200" baseline="0" dirty="0"/>
              <a:t>This is very interesting problem since it tells us to uncover the topics where the training data also does not need any annotated data it learns on its own from the training data</a:t>
            </a:r>
            <a:endParaRPr lang="en-US" sz="3200" dirty="0"/>
          </a:p>
          <a:p>
            <a:endParaRPr lang="en-US" dirty="0"/>
          </a:p>
        </p:txBody>
      </p:sp>
      <p:sp>
        <p:nvSpPr>
          <p:cNvPr id="4" name="Slide Number Placeholder 3"/>
          <p:cNvSpPr>
            <a:spLocks noGrp="1"/>
          </p:cNvSpPr>
          <p:nvPr>
            <p:ph type="sldNum" sz="quarter" idx="10"/>
          </p:nvPr>
        </p:nvSpPr>
        <p:spPr/>
        <p:txBody>
          <a:bodyPr/>
          <a:lstStyle/>
          <a:p>
            <a:fld id="{0C21C09F-6C1E-411C-BDB0-52A648C79072}" type="slidenum">
              <a:rPr lang="en-US" smtClean="0"/>
              <a:t>4</a:t>
            </a:fld>
            <a:endParaRPr lang="en-US"/>
          </a:p>
        </p:txBody>
      </p:sp>
    </p:spTree>
    <p:extLst>
      <p:ext uri="{BB962C8B-B14F-4D97-AF65-F5344CB8AC3E}">
        <p14:creationId xmlns:p14="http://schemas.microsoft.com/office/powerpoint/2010/main" val="3364886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Topic: Set</a:t>
            </a:r>
            <a:r>
              <a:rPr lang="en-US" baseline="0" dirty="0"/>
              <a:t> of words that occur a lot </a:t>
            </a:r>
          </a:p>
          <a:p>
            <a:r>
              <a:rPr lang="en-US" baseline="0" dirty="0"/>
              <a:t>Topic model get us the document has the following topics by just grouping words under themes but does not provide any label</a:t>
            </a:r>
          </a:p>
          <a:p>
            <a:r>
              <a:rPr lang="en-US" baseline="0" dirty="0"/>
              <a:t>In each theme it tells us that the occurrence of these words has high probability.</a:t>
            </a:r>
          </a:p>
          <a:p>
            <a:r>
              <a:rPr lang="en-US" baseline="0" dirty="0"/>
              <a:t>It can tells us that there are K themes in the collection</a:t>
            </a:r>
          </a:p>
          <a:p>
            <a:r>
              <a:rPr lang="en-US" baseline="0" dirty="0"/>
              <a:t>Once these themes are available it tells us that how many themes each document has and what is the proportions</a:t>
            </a:r>
          </a:p>
          <a:p>
            <a:endParaRPr lang="en-US" dirty="0"/>
          </a:p>
        </p:txBody>
      </p:sp>
      <p:sp>
        <p:nvSpPr>
          <p:cNvPr id="4" name="Slide Number Placeholder 3"/>
          <p:cNvSpPr>
            <a:spLocks noGrp="1"/>
          </p:cNvSpPr>
          <p:nvPr>
            <p:ph type="sldNum" sz="quarter" idx="10"/>
          </p:nvPr>
        </p:nvSpPr>
        <p:spPr/>
        <p:txBody>
          <a:bodyPr/>
          <a:lstStyle/>
          <a:p>
            <a:fld id="{0C21C09F-6C1E-411C-BDB0-52A648C79072}" type="slidenum">
              <a:rPr lang="en-US" smtClean="0"/>
              <a:t>5</a:t>
            </a:fld>
            <a:endParaRPr lang="en-US"/>
          </a:p>
        </p:txBody>
      </p:sp>
    </p:spTree>
    <p:extLst>
      <p:ext uri="{BB962C8B-B14F-4D97-AF65-F5344CB8AC3E}">
        <p14:creationId xmlns:p14="http://schemas.microsoft.com/office/powerpoint/2010/main" val="1663278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0" i="0" u="none" strike="noStrike" kern="1200" baseline="0" dirty="0">
                <a:solidFill>
                  <a:schemeClr val="tx1"/>
                </a:solidFill>
                <a:latin typeface="+mn-lt"/>
                <a:ea typeface="+mn-ea"/>
                <a:cs typeface="+mn-cs"/>
              </a:rPr>
              <a:t>Simple intuition: Documents </a:t>
            </a:r>
            <a:r>
              <a:rPr lang="fr-FR" sz="1200" b="0" i="0" u="none" strike="noStrike" kern="1200" baseline="0" dirty="0" err="1">
                <a:solidFill>
                  <a:schemeClr val="tx1"/>
                </a:solidFill>
                <a:latin typeface="+mn-lt"/>
                <a:ea typeface="+mn-ea"/>
                <a:cs typeface="+mn-cs"/>
              </a:rPr>
              <a:t>exhibit</a:t>
            </a:r>
            <a:r>
              <a:rPr lang="fr-FR" sz="1200" b="0" i="0" u="none" strike="noStrike" kern="1200" baseline="0" dirty="0">
                <a:solidFill>
                  <a:schemeClr val="tx1"/>
                </a:solidFill>
                <a:latin typeface="+mn-lt"/>
                <a:ea typeface="+mn-ea"/>
                <a:cs typeface="+mn-cs"/>
              </a:rPr>
              <a:t> multiple topics.</a:t>
            </a:r>
            <a:endParaRPr lang="en-US" dirty="0"/>
          </a:p>
          <a:p>
            <a:r>
              <a:rPr lang="en-US" dirty="0"/>
              <a:t>This article</a:t>
            </a:r>
            <a:r>
              <a:rPr lang="en-US" baseline="0" dirty="0"/>
              <a:t> is a composition of three mentioned themes the idea of topic modelling is to label these topics to the documents.</a:t>
            </a:r>
          </a:p>
          <a:p>
            <a:r>
              <a:rPr lang="en-US" baseline="0" dirty="0"/>
              <a:t>This article consists of different proportions of these themes.</a:t>
            </a:r>
          </a:p>
          <a:p>
            <a:r>
              <a:rPr lang="en-US" baseline="0" dirty="0"/>
              <a:t>The entire corpus may have many themes but each document will contain only a few subset of themes which we need to uncover automatically.</a:t>
            </a:r>
          </a:p>
          <a:p>
            <a:endParaRPr lang="en-US" baseline="0" dirty="0"/>
          </a:p>
          <a:p>
            <a:pPr algn="just">
              <a:lnSpc>
                <a:spcPct val="150000"/>
              </a:lnSpc>
              <a:spcBef>
                <a:spcPts val="0"/>
              </a:spcBef>
              <a:buFont typeface="Wingdings" panose="05000000000000000000" pitchFamily="2" charset="2"/>
              <a:buChar char="Ø"/>
            </a:pPr>
            <a:r>
              <a:rPr lang="en-US" sz="1200" dirty="0"/>
              <a:t>Consider </a:t>
            </a:r>
            <a:r>
              <a:rPr lang="en-US" sz="1200" dirty="0">
                <a:solidFill>
                  <a:srgbClr val="FF0000"/>
                </a:solidFill>
              </a:rPr>
              <a:t>data as observations(documents) </a:t>
            </a:r>
            <a:r>
              <a:rPr lang="en-US" sz="1200" dirty="0"/>
              <a:t>that arise from a generative probabilistic process that includes </a:t>
            </a:r>
            <a:r>
              <a:rPr lang="en-US" sz="1200" dirty="0">
                <a:solidFill>
                  <a:srgbClr val="FF0000"/>
                </a:solidFill>
              </a:rPr>
              <a:t>hidden variables(topics). </a:t>
            </a:r>
          </a:p>
          <a:p>
            <a:pPr algn="just">
              <a:lnSpc>
                <a:spcPct val="150000"/>
              </a:lnSpc>
              <a:spcBef>
                <a:spcPts val="0"/>
              </a:spcBef>
              <a:buFont typeface="Wingdings" panose="05000000000000000000" pitchFamily="2" charset="2"/>
              <a:buChar char="Ø"/>
            </a:pPr>
            <a:r>
              <a:rPr lang="en-US" sz="1200" dirty="0"/>
              <a:t>Infer the hidden structure using posterior inference </a:t>
            </a:r>
          </a:p>
          <a:p>
            <a:pPr algn="just">
              <a:lnSpc>
                <a:spcPct val="150000"/>
              </a:lnSpc>
              <a:spcBef>
                <a:spcPts val="0"/>
              </a:spcBef>
              <a:buFont typeface="Wingdings" panose="05000000000000000000" pitchFamily="2" charset="2"/>
              <a:buChar char="Ø"/>
            </a:pPr>
            <a:r>
              <a:rPr lang="en-US" sz="1200" dirty="0"/>
              <a:t> What are the topics that describe this collection?</a:t>
            </a:r>
          </a:p>
          <a:p>
            <a:pPr algn="just">
              <a:lnSpc>
                <a:spcPct val="150000"/>
              </a:lnSpc>
              <a:spcBef>
                <a:spcPts val="0"/>
              </a:spcBef>
              <a:buFont typeface="Wingdings" panose="05000000000000000000" pitchFamily="2" charset="2"/>
              <a:buChar char="Ø"/>
            </a:pPr>
            <a:endParaRPr lang="en-US" sz="1200" dirty="0">
              <a:solidFill>
                <a:srgbClr val="FF0000"/>
              </a:solidFill>
            </a:endParaRPr>
          </a:p>
          <a:p>
            <a:pPr algn="just">
              <a:lnSpc>
                <a:spcPct val="150000"/>
              </a:lnSpc>
              <a:spcBef>
                <a:spcPts val="0"/>
              </a:spcBef>
              <a:buFont typeface="Wingdings" panose="05000000000000000000" pitchFamily="2" charset="2"/>
              <a:buChar char="Ø"/>
            </a:pPr>
            <a:r>
              <a:rPr lang="en-US" sz="1200" dirty="0">
                <a:solidFill>
                  <a:srgbClr val="FF0000"/>
                </a:solidFill>
              </a:rPr>
              <a:t>Topic model captures this </a:t>
            </a:r>
            <a:r>
              <a:rPr lang="en-US" sz="1200" dirty="0" err="1">
                <a:solidFill>
                  <a:srgbClr val="FF0000"/>
                </a:solidFill>
              </a:rPr>
              <a:t>intution</a:t>
            </a:r>
            <a:r>
              <a:rPr lang="en-US" sz="1200" dirty="0">
                <a:solidFill>
                  <a:srgbClr val="FF0000"/>
                </a:solidFill>
              </a:rPr>
              <a:t> about the collection having topics(probability</a:t>
            </a:r>
            <a:r>
              <a:rPr lang="en-US" sz="1200" baseline="0" dirty="0">
                <a:solidFill>
                  <a:srgbClr val="FF0000"/>
                </a:solidFill>
              </a:rPr>
              <a:t> distribution over words</a:t>
            </a:r>
            <a:r>
              <a:rPr lang="en-US" sz="1200" dirty="0">
                <a:solidFill>
                  <a:srgbClr val="FF0000"/>
                </a:solidFill>
              </a:rPr>
              <a:t>) and each document containing a</a:t>
            </a:r>
            <a:r>
              <a:rPr lang="en-US" sz="1200" baseline="0" dirty="0">
                <a:solidFill>
                  <a:srgbClr val="FF0000"/>
                </a:solidFill>
              </a:rPr>
              <a:t> mixture of topics.</a:t>
            </a:r>
            <a:endParaRPr lang="en-US" sz="1200" dirty="0">
              <a:solidFill>
                <a:srgbClr val="FF0000"/>
              </a:solidFill>
            </a:endParaRPr>
          </a:p>
          <a:p>
            <a:endParaRPr lang="en-US" dirty="0"/>
          </a:p>
        </p:txBody>
      </p:sp>
      <p:sp>
        <p:nvSpPr>
          <p:cNvPr id="4" name="Slide Number Placeholder 3"/>
          <p:cNvSpPr>
            <a:spLocks noGrp="1"/>
          </p:cNvSpPr>
          <p:nvPr>
            <p:ph type="sldNum" sz="quarter" idx="10"/>
          </p:nvPr>
        </p:nvSpPr>
        <p:spPr/>
        <p:txBody>
          <a:bodyPr/>
          <a:lstStyle/>
          <a:p>
            <a:fld id="{0C21C09F-6C1E-411C-BDB0-52A648C79072}" type="slidenum">
              <a:rPr lang="en-US" smtClean="0"/>
              <a:t>6</a:t>
            </a:fld>
            <a:endParaRPr lang="en-US"/>
          </a:p>
        </p:txBody>
      </p:sp>
    </p:spTree>
    <p:extLst>
      <p:ext uri="{BB962C8B-B14F-4D97-AF65-F5344CB8AC3E}">
        <p14:creationId xmlns:p14="http://schemas.microsoft.com/office/powerpoint/2010/main" val="96662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Each topic is defined as a Multinomial distribution over the vocabulary, parameterized by </a:t>
            </a:r>
            <a:r>
              <a:rPr lang="en-US" dirty="0" err="1"/>
              <a:t>ϕk</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A topic is visualized as its high probability words.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Each document has a distribution</a:t>
            </a:r>
            <a:r>
              <a:rPr lang="en-US" baseline="0" dirty="0"/>
              <a:t> over K topics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Each topic will have some words with high probability and some with low.</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As per the generative model we first generate the topics and then generate the documents using the proportion of topics</a:t>
            </a:r>
            <a:endParaRPr lang="en-US" dirty="0"/>
          </a:p>
        </p:txBody>
      </p:sp>
      <p:sp>
        <p:nvSpPr>
          <p:cNvPr id="4" name="Slide Number Placeholder 3"/>
          <p:cNvSpPr>
            <a:spLocks noGrp="1"/>
          </p:cNvSpPr>
          <p:nvPr>
            <p:ph type="sldNum" sz="quarter" idx="10"/>
          </p:nvPr>
        </p:nvSpPr>
        <p:spPr/>
        <p:txBody>
          <a:bodyPr/>
          <a:lstStyle/>
          <a:p>
            <a:fld id="{0C21C09F-6C1E-411C-BDB0-52A648C79072}" type="slidenum">
              <a:rPr lang="en-US" smtClean="0"/>
              <a:t>7</a:t>
            </a:fld>
            <a:endParaRPr lang="en-US"/>
          </a:p>
        </p:txBody>
      </p:sp>
    </p:spTree>
    <p:extLst>
      <p:ext uri="{BB962C8B-B14F-4D97-AF65-F5344CB8AC3E}">
        <p14:creationId xmlns:p14="http://schemas.microsoft.com/office/powerpoint/2010/main" val="4160518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topic is a probability</a:t>
            </a:r>
            <a:r>
              <a:rPr lang="en-US" baseline="0" dirty="0"/>
              <a:t> distribution over words in the corpus for example the yellow topic has gene with probability of 0.04,dna as 0.02 etc..</a:t>
            </a:r>
          </a:p>
          <a:p>
            <a:r>
              <a:rPr lang="en-US" baseline="0" dirty="0"/>
              <a:t>Each document if a mixture of corpus wide topics for example the histogram shows the proportion of the topics in a sample document. Now we need to generate the words in the document. Since the topic is a probability distribution over words we draw sample form this distribution and keep repeating.</a:t>
            </a:r>
          </a:p>
          <a:p>
            <a:r>
              <a:rPr lang="en-US" baseline="0" dirty="0"/>
              <a:t>This a imaginary probabilistic generative process but we actually do not have all this. </a:t>
            </a:r>
            <a:endParaRPr lang="en-US" dirty="0"/>
          </a:p>
        </p:txBody>
      </p:sp>
      <p:sp>
        <p:nvSpPr>
          <p:cNvPr id="4" name="Slide Number Placeholder 3"/>
          <p:cNvSpPr>
            <a:spLocks noGrp="1"/>
          </p:cNvSpPr>
          <p:nvPr>
            <p:ph type="sldNum" sz="quarter" idx="10"/>
          </p:nvPr>
        </p:nvSpPr>
        <p:spPr/>
        <p:txBody>
          <a:bodyPr/>
          <a:lstStyle/>
          <a:p>
            <a:fld id="{0C21C09F-6C1E-411C-BDB0-52A648C79072}" type="slidenum">
              <a:rPr lang="en-US" smtClean="0"/>
              <a:t>8</a:t>
            </a:fld>
            <a:endParaRPr lang="en-US"/>
          </a:p>
        </p:txBody>
      </p:sp>
    </p:spTree>
    <p:extLst>
      <p:ext uri="{BB962C8B-B14F-4D97-AF65-F5344CB8AC3E}">
        <p14:creationId xmlns:p14="http://schemas.microsoft.com/office/powerpoint/2010/main" val="3303726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We just get to observe out huge collection of documents. Hence our goal is to infer the underlying topic structure.</a:t>
            </a:r>
            <a:endParaRPr lang="en-US" dirty="0"/>
          </a:p>
          <a:p>
            <a:r>
              <a:rPr lang="en-US" dirty="0"/>
              <a:t>In a generative model we observe the</a:t>
            </a:r>
            <a:r>
              <a:rPr lang="en-US" baseline="0" dirty="0"/>
              <a:t> data and estimate the parameters that maximize the likelihood of seeing the observation basically we are trying to reverse the whole process we discussed till now.</a:t>
            </a:r>
          </a:p>
          <a:p>
            <a:r>
              <a:rPr lang="en-US" baseline="0" dirty="0"/>
              <a:t>The documents are observed and </a:t>
            </a:r>
          </a:p>
          <a:p>
            <a:r>
              <a:rPr lang="en-US" baseline="0" dirty="0"/>
              <a:t>we do not know the thematic structure in it </a:t>
            </a:r>
          </a:p>
          <a:p>
            <a:r>
              <a:rPr lang="en-US" baseline="0" dirty="0"/>
              <a:t>what are distribution of words within the topics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What will the distribution of each topic in a document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For each word in a document what will be the topic assignment?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All these are hidden variables within the  document which needs to be estimated by the LDA </a:t>
            </a:r>
          </a:p>
          <a:p>
            <a:endParaRPr lang="en-US" dirty="0"/>
          </a:p>
        </p:txBody>
      </p:sp>
      <p:sp>
        <p:nvSpPr>
          <p:cNvPr id="4" name="Slide Number Placeholder 3"/>
          <p:cNvSpPr>
            <a:spLocks noGrp="1"/>
          </p:cNvSpPr>
          <p:nvPr>
            <p:ph type="sldNum" sz="quarter" idx="10"/>
          </p:nvPr>
        </p:nvSpPr>
        <p:spPr/>
        <p:txBody>
          <a:bodyPr/>
          <a:lstStyle/>
          <a:p>
            <a:fld id="{0C21C09F-6C1E-411C-BDB0-52A648C79072}" type="slidenum">
              <a:rPr lang="en-US" smtClean="0"/>
              <a:t>9</a:t>
            </a:fld>
            <a:endParaRPr lang="en-US"/>
          </a:p>
        </p:txBody>
      </p:sp>
    </p:spTree>
    <p:extLst>
      <p:ext uri="{BB962C8B-B14F-4D97-AF65-F5344CB8AC3E}">
        <p14:creationId xmlns:p14="http://schemas.microsoft.com/office/powerpoint/2010/main" val="1387205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you flip a coin you get either heads or tails as an outcome (barring the possibility it lands on it’s side). This single coin flip is an example of a Bernoulli trial and we can use the Bernoulli distribution to calculate the probability of either outcome. Any </a:t>
            </a:r>
            <a:r>
              <a:rPr lang="en-US" sz="1200" b="0" i="1" kern="1200" dirty="0">
                <a:solidFill>
                  <a:schemeClr val="tx1"/>
                </a:solidFill>
                <a:effectLst/>
                <a:latin typeface="+mn-lt"/>
                <a:ea typeface="+mn-ea"/>
                <a:cs typeface="+mn-cs"/>
              </a:rPr>
              <a:t>single</a:t>
            </a:r>
            <a:r>
              <a:rPr lang="en-US" sz="1200" b="0" i="0" kern="1200" dirty="0">
                <a:solidFill>
                  <a:schemeClr val="tx1"/>
                </a:solidFill>
                <a:effectLst/>
                <a:latin typeface="+mn-lt"/>
                <a:ea typeface="+mn-ea"/>
                <a:cs typeface="+mn-cs"/>
              </a:rPr>
              <a:t> trial with two possible outcomes can be modeled as a Bernoulli trial: team wins/loses, pitch is a strike/ball, coin comes up heads or tails, etc.</a:t>
            </a:r>
            <a:endParaRPr lang="en-US" dirty="0"/>
          </a:p>
        </p:txBody>
      </p:sp>
      <p:sp>
        <p:nvSpPr>
          <p:cNvPr id="4" name="Slide Number Placeholder 3"/>
          <p:cNvSpPr>
            <a:spLocks noGrp="1"/>
          </p:cNvSpPr>
          <p:nvPr>
            <p:ph type="sldNum" sz="quarter" idx="10"/>
          </p:nvPr>
        </p:nvSpPr>
        <p:spPr/>
        <p:txBody>
          <a:bodyPr/>
          <a:lstStyle/>
          <a:p>
            <a:fld id="{0C21C09F-6C1E-411C-BDB0-52A648C79072}" type="slidenum">
              <a:rPr lang="en-US" smtClean="0"/>
              <a:t>10</a:t>
            </a:fld>
            <a:endParaRPr lang="en-US"/>
          </a:p>
        </p:txBody>
      </p:sp>
    </p:spTree>
    <p:extLst>
      <p:ext uri="{BB962C8B-B14F-4D97-AF65-F5344CB8AC3E}">
        <p14:creationId xmlns:p14="http://schemas.microsoft.com/office/powerpoint/2010/main" val="2804038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To clarify, if I want to calculate the probability of getting heads on a single coin flip I will use a bernoulli distribution. However, if I want to know the probability of getting 2 heads (or more) in a row, we would use the binomial distribution. For our purposes we are only concerned about the outcome of a single coin flip and will therefore stick to the Bernoulli distribution.</a:t>
            </a:r>
            <a:endParaRPr lang="en-US" dirty="0"/>
          </a:p>
        </p:txBody>
      </p:sp>
      <p:sp>
        <p:nvSpPr>
          <p:cNvPr id="4" name="Slide Number Placeholder 3"/>
          <p:cNvSpPr>
            <a:spLocks noGrp="1"/>
          </p:cNvSpPr>
          <p:nvPr>
            <p:ph type="sldNum" sz="quarter" idx="10"/>
          </p:nvPr>
        </p:nvSpPr>
        <p:spPr/>
        <p:txBody>
          <a:bodyPr/>
          <a:lstStyle/>
          <a:p>
            <a:fld id="{0C21C09F-6C1E-411C-BDB0-52A648C79072}" type="slidenum">
              <a:rPr lang="en-US" smtClean="0"/>
              <a:t>11</a:t>
            </a:fld>
            <a:endParaRPr lang="en-US"/>
          </a:p>
        </p:txBody>
      </p:sp>
    </p:spTree>
    <p:extLst>
      <p:ext uri="{BB962C8B-B14F-4D97-AF65-F5344CB8AC3E}">
        <p14:creationId xmlns:p14="http://schemas.microsoft.com/office/powerpoint/2010/main" val="30880761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 y="-447353"/>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a:t>Click to edit Course title</a:t>
            </a:r>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SME’s name</a:t>
            </a:r>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a:t>Click to edit </a:t>
            </a:r>
          </a:p>
          <a:p>
            <a:pPr lvl="0"/>
            <a:r>
              <a:rPr lang="en-US" dirty="0"/>
              <a:t>text</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a:t>Click to edit Session title</a:t>
            </a:r>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6411030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40" r:id="rId3"/>
    <p:sldLayoutId id="214748374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28.emf"/><Relationship Id="rId4" Type="http://schemas.openxmlformats.org/officeDocument/2006/relationships/customXml" Target="../ink/ink6.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30.emf"/><Relationship Id="rId4" Type="http://schemas.openxmlformats.org/officeDocument/2006/relationships/customXml" Target="../ink/ink7.xml"/></Relationships>
</file>

<file path=ppt/slides/_rels/slide1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customXml" Target="../ink/ink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customXml" Target="../ink/ink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34.emf"/></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37.emf"/><Relationship Id="rId5" Type="http://schemas.openxmlformats.org/officeDocument/2006/relationships/customXml" Target="../ink/ink11.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39.emf"/><Relationship Id="rId4" Type="http://schemas.openxmlformats.org/officeDocument/2006/relationships/customXml" Target="../ink/ink12.xml"/></Relationships>
</file>

<file path=ppt/slides/_rels/slide17.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41.emf"/></Relationships>
</file>

<file path=ppt/slides/_rels/slide18.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image" Target="../media/image43.emf"/><Relationship Id="rId5" Type="http://schemas.openxmlformats.org/officeDocument/2006/relationships/customXml" Target="../ink/ink15.xml"/><Relationship Id="rId4" Type="http://schemas.openxmlformats.org/officeDocument/2006/relationships/image" Target="../media/image42.emf"/></Relationships>
</file>

<file path=ppt/slides/_rels/slide19.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30.png"/><Relationship Id="rId7" Type="http://schemas.openxmlformats.org/officeDocument/2006/relationships/customXml" Target="../ink/ink17.xml"/><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33.emf"/><Relationship Id="rId5" Type="http://schemas.openxmlformats.org/officeDocument/2006/relationships/customXml" Target="../ink/ink16.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50.emf"/><Relationship Id="rId2" Type="http://schemas.openxmlformats.org/officeDocument/2006/relationships/customXml" Target="../ink/ink18.xml"/><Relationship Id="rId1" Type="http://schemas.openxmlformats.org/officeDocument/2006/relationships/slideLayout" Target="../slideLayouts/slideLayout4.xml"/><Relationship Id="rId5" Type="http://schemas.openxmlformats.org/officeDocument/2006/relationships/image" Target="../media/image36.emf"/><Relationship Id="rId4" Type="http://schemas.openxmlformats.org/officeDocument/2006/relationships/customXml" Target="../ink/ink19.xml"/></Relationships>
</file>

<file path=ppt/slides/_rels/slide21.xml.rels><?xml version="1.0" encoding="UTF-8" standalone="yes"?>
<Relationships xmlns="http://schemas.openxmlformats.org/package/2006/relationships"><Relationship Id="rId3" Type="http://schemas.openxmlformats.org/officeDocument/2006/relationships/image" Target="../media/image360.emf"/><Relationship Id="rId2" Type="http://schemas.openxmlformats.org/officeDocument/2006/relationships/customXml" Target="../ink/ink20.xml"/><Relationship Id="rId1" Type="http://schemas.openxmlformats.org/officeDocument/2006/relationships/slideLayout" Target="../slideLayouts/slideLayout4.xml"/><Relationship Id="rId5" Type="http://schemas.openxmlformats.org/officeDocument/2006/relationships/image" Target="../media/image38.emf"/><Relationship Id="rId4" Type="http://schemas.openxmlformats.org/officeDocument/2006/relationships/customXml" Target="../ink/ink21.xml"/></Relationships>
</file>

<file path=ppt/slides/_rels/slide22.xml.rels><?xml version="1.0" encoding="UTF-8" standalone="yes"?>
<Relationships xmlns="http://schemas.openxmlformats.org/package/2006/relationships"><Relationship Id="rId3" Type="http://schemas.openxmlformats.org/officeDocument/2006/relationships/image" Target="../media/image380.emf"/><Relationship Id="rId7" Type="http://schemas.openxmlformats.org/officeDocument/2006/relationships/image" Target="../media/image44.emf"/><Relationship Id="rId2" Type="http://schemas.openxmlformats.org/officeDocument/2006/relationships/customXml" Target="../ink/ink22.xml"/><Relationship Id="rId1" Type="http://schemas.openxmlformats.org/officeDocument/2006/relationships/slideLayout" Target="../slideLayouts/slideLayout4.xml"/><Relationship Id="rId6" Type="http://schemas.openxmlformats.org/officeDocument/2006/relationships/customXml" Target="../ink/ink24.xml"/><Relationship Id="rId5" Type="http://schemas.openxmlformats.org/officeDocument/2006/relationships/image" Target="../media/image40.emf"/><Relationship Id="rId4" Type="http://schemas.openxmlformats.org/officeDocument/2006/relationships/customXml" Target="../ink/ink23.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440.emf"/><Relationship Id="rId4" Type="http://schemas.openxmlformats.org/officeDocument/2006/relationships/customXml" Target="../ink/ink25.xml"/></Relationships>
</file>

<file path=ppt/slides/_rels/slide2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customXml" Target="../ink/ink26.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46.emf"/></Relationships>
</file>

<file path=ppt/slides/_rels/slide27.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49.emf"/><Relationship Id="rId5" Type="http://schemas.openxmlformats.org/officeDocument/2006/relationships/customXml" Target="../ink/ink29.xml"/><Relationship Id="rId4" Type="http://schemas.openxmlformats.org/officeDocument/2006/relationships/image" Target="../media/image48.emf"/></Relationships>
</file>

<file path=ppt/slides/_rels/slide28.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50.emf"/><Relationship Id="rId5" Type="http://schemas.openxmlformats.org/officeDocument/2006/relationships/customXml" Target="../ink/ink31.xml"/><Relationship Id="rId4" Type="http://schemas.openxmlformats.org/officeDocument/2006/relationships/image" Target="../media/image490.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customXml" Target="../ink/ink32.xml"/><Relationship Id="rId1" Type="http://schemas.openxmlformats.org/officeDocument/2006/relationships/slideLayout" Target="../slideLayouts/slideLayout4.xml"/><Relationship Id="rId5" Type="http://schemas.openxmlformats.org/officeDocument/2006/relationships/image" Target="../media/image51.emf"/><Relationship Id="rId4" Type="http://schemas.openxmlformats.org/officeDocument/2006/relationships/customXml" Target="../ink/ink33.xml"/></Relationships>
</file>

<file path=ppt/slides/_rels/slide31.xml.rels><?xml version="1.0" encoding="UTF-8" standalone="yes"?>
<Relationships xmlns="http://schemas.openxmlformats.org/package/2006/relationships"><Relationship Id="rId3" Type="http://schemas.openxmlformats.org/officeDocument/2006/relationships/image" Target="../media/image500.emf"/><Relationship Id="rId2" Type="http://schemas.openxmlformats.org/officeDocument/2006/relationships/customXml" Target="../ink/ink34.xml"/><Relationship Id="rId1" Type="http://schemas.openxmlformats.org/officeDocument/2006/relationships/slideLayout" Target="../slideLayouts/slideLayout4.xml"/><Relationship Id="rId5" Type="http://schemas.openxmlformats.org/officeDocument/2006/relationships/image" Target="../media/image52.emf"/><Relationship Id="rId4" Type="http://schemas.openxmlformats.org/officeDocument/2006/relationships/customXml" Target="../ink/ink35.xml"/></Relationships>
</file>

<file path=ppt/slides/_rels/slide32.xml.rels><?xml version="1.0" encoding="UTF-8" standalone="yes"?>
<Relationships xmlns="http://schemas.openxmlformats.org/package/2006/relationships"><Relationship Id="rId3" Type="http://schemas.openxmlformats.org/officeDocument/2006/relationships/image" Target="../media/image510.emf"/><Relationship Id="rId2" Type="http://schemas.openxmlformats.org/officeDocument/2006/relationships/customXml" Target="../ink/ink36.xml"/><Relationship Id="rId1" Type="http://schemas.openxmlformats.org/officeDocument/2006/relationships/slideLayout" Target="../slideLayouts/slideLayout4.xml"/><Relationship Id="rId5" Type="http://schemas.openxmlformats.org/officeDocument/2006/relationships/image" Target="../media/image53.emf"/><Relationship Id="rId4" Type="http://schemas.openxmlformats.org/officeDocument/2006/relationships/customXml" Target="../ink/ink37.xml"/></Relationships>
</file>

<file path=ppt/slides/_rels/slide33.xml.rels><?xml version="1.0" encoding="UTF-8" standalone="yes"?>
<Relationships xmlns="http://schemas.openxmlformats.org/package/2006/relationships"><Relationship Id="rId3" Type="http://schemas.openxmlformats.org/officeDocument/2006/relationships/image" Target="../media/image520.emf"/><Relationship Id="rId2" Type="http://schemas.openxmlformats.org/officeDocument/2006/relationships/customXml" Target="../ink/ink38.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30.emf"/><Relationship Id="rId2" Type="http://schemas.openxmlformats.org/officeDocument/2006/relationships/customXml" Target="../ink/ink39.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customXml" Target="../ink/ink40.xml"/><Relationship Id="rId1" Type="http://schemas.openxmlformats.org/officeDocument/2006/relationships/slideLayout" Target="../slideLayouts/slideLayout4.xml"/><Relationship Id="rId5" Type="http://schemas.openxmlformats.org/officeDocument/2006/relationships/image" Target="../media/image55.emf"/><Relationship Id="rId4" Type="http://schemas.openxmlformats.org/officeDocument/2006/relationships/customXml" Target="../ink/ink4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4.emf"/><Relationship Id="rId4" Type="http://schemas.openxmlformats.org/officeDocument/2006/relationships/customXml" Target="../ink/ink1.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6.emf"/><Relationship Id="rId4" Type="http://schemas.openxmlformats.org/officeDocument/2006/relationships/customXml" Target="../ink/ink2.xml"/></Relationships>
</file>

<file path=ppt/slides/_rels/slide7.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 Id="rId9" Type="http://schemas.openxmlformats.org/officeDocument/2006/relationships/image" Target="../media/image22.emf"/></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24.emf"/><Relationship Id="rId4" Type="http://schemas.openxmlformats.org/officeDocument/2006/relationships/customXml" Target="../ink/ink4.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26.emf"/><Relationship Id="rId4" Type="http://schemas.openxmlformats.org/officeDocument/2006/relationships/customXml" Target="../ink/ink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pPr lvl="0"/>
            <a:r>
              <a:rPr lang="en-US" dirty="0"/>
              <a:t>Introduction to Topic Modelling</a:t>
            </a:r>
          </a:p>
        </p:txBody>
      </p:sp>
      <p:sp>
        <p:nvSpPr>
          <p:cNvPr id="6" name="Subtitle 5"/>
          <p:cNvSpPr>
            <a:spLocks noGrp="1"/>
          </p:cNvSpPr>
          <p:nvPr>
            <p:ph type="subTitle" idx="1"/>
          </p:nvPr>
        </p:nvSpPr>
        <p:spPr/>
        <p:txBody>
          <a:bodyPr/>
          <a:lstStyle/>
          <a:p>
            <a:r>
              <a:rPr lang="en-US" sz="1800" dirty="0" err="1">
                <a:solidFill>
                  <a:srgbClr val="211D71"/>
                </a:solidFill>
              </a:rPr>
              <a:t>Prof.Aruna</a:t>
            </a:r>
            <a:r>
              <a:rPr lang="en-US" sz="1800" dirty="0">
                <a:solidFill>
                  <a:srgbClr val="211D71"/>
                </a:solidFill>
              </a:rPr>
              <a:t> </a:t>
            </a:r>
            <a:r>
              <a:rPr lang="en-US" sz="1800" dirty="0" err="1">
                <a:solidFill>
                  <a:srgbClr val="211D71"/>
                </a:solidFill>
              </a:rPr>
              <a:t>Malapati</a:t>
            </a:r>
            <a:endParaRPr lang="en-US" sz="1800" dirty="0">
              <a:solidFill>
                <a:srgbClr val="211D71"/>
              </a:solidFill>
            </a:endParaRPr>
          </a:p>
        </p:txBody>
      </p:sp>
    </p:spTree>
    <p:extLst>
      <p:ext uri="{BB962C8B-B14F-4D97-AF65-F5344CB8AC3E}">
        <p14:creationId xmlns:p14="http://schemas.microsoft.com/office/powerpoint/2010/main" val="379725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Bernoulli Trial</a:t>
            </a:r>
          </a:p>
        </p:txBody>
      </p:sp>
      <p:sp>
        <p:nvSpPr>
          <p:cNvPr id="3" name="Text Placeholder 2"/>
          <p:cNvSpPr>
            <a:spLocks noGrp="1"/>
          </p:cNvSpPr>
          <p:nvPr>
            <p:ph type="body" sz="quarter" idx="13"/>
          </p:nvPr>
        </p:nvSpPr>
        <p:spPr>
          <a:xfrm>
            <a:off x="152400" y="1143000"/>
            <a:ext cx="7620000" cy="5334000"/>
          </a:xfrm>
        </p:spPr>
        <p:txBody>
          <a:bodyPr>
            <a:normAutofit fontScale="92500"/>
          </a:bodyPr>
          <a:lstStyle/>
          <a:p>
            <a:pPr algn="just">
              <a:lnSpc>
                <a:spcPct val="150000"/>
              </a:lnSpc>
              <a:spcBef>
                <a:spcPts val="0"/>
              </a:spcBef>
              <a:buFont typeface="Wingdings" panose="05000000000000000000" pitchFamily="2" charset="2"/>
              <a:buChar char="Ø"/>
            </a:pPr>
            <a:r>
              <a:rPr lang="en-US" sz="3200" dirty="0"/>
              <a:t>Any </a:t>
            </a:r>
            <a:r>
              <a:rPr lang="en-US" sz="3200" dirty="0">
                <a:solidFill>
                  <a:srgbClr val="FF0000"/>
                </a:solidFill>
              </a:rPr>
              <a:t>single trial </a:t>
            </a:r>
            <a:r>
              <a:rPr lang="en-US" sz="3200" dirty="0"/>
              <a:t>with </a:t>
            </a:r>
            <a:r>
              <a:rPr lang="en-US" sz="3200" dirty="0">
                <a:solidFill>
                  <a:srgbClr val="FF0000"/>
                </a:solidFill>
              </a:rPr>
              <a:t>two possible outcomes</a:t>
            </a:r>
            <a:r>
              <a:rPr lang="en-US" sz="3200" dirty="0"/>
              <a:t> can be modeled as a </a:t>
            </a:r>
            <a:r>
              <a:rPr lang="en-US" sz="3200" dirty="0">
                <a:solidFill>
                  <a:srgbClr val="FF0000"/>
                </a:solidFill>
              </a:rPr>
              <a:t>Bernoulli trial</a:t>
            </a:r>
            <a:r>
              <a:rPr lang="en-US" sz="3200" dirty="0"/>
              <a:t>: team wins/loses, pitch is a strike/ball, coin comes up heads or tails, etc.</a:t>
            </a:r>
          </a:p>
          <a:p>
            <a:pPr algn="just">
              <a:lnSpc>
                <a:spcPct val="150000"/>
              </a:lnSpc>
              <a:spcBef>
                <a:spcPts val="0"/>
              </a:spcBef>
              <a:buFont typeface="Wingdings" panose="05000000000000000000" pitchFamily="2" charset="2"/>
              <a:buChar char="Ø"/>
            </a:pPr>
            <a:r>
              <a:rPr lang="en-US" sz="3200" dirty="0"/>
              <a:t>A Bernoulli trial uses Bernoulli distribution to calculate the probability of either outcome. </a:t>
            </a:r>
          </a:p>
        </p:txBody>
      </p:sp>
      <p:grpSp>
        <p:nvGrpSpPr>
          <p:cNvPr id="8" name="Group 7"/>
          <p:cNvGrpSpPr/>
          <p:nvPr/>
        </p:nvGrpSpPr>
        <p:grpSpPr>
          <a:xfrm>
            <a:off x="8232775" y="1828800"/>
            <a:ext cx="3806825" cy="3479228"/>
            <a:chOff x="493222" y="1187335"/>
            <a:chExt cx="3806825" cy="3479228"/>
          </a:xfrm>
        </p:grpSpPr>
        <p:pic>
          <p:nvPicPr>
            <p:cNvPr id="1030" name="Picture 6"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22" y="1811444"/>
              <a:ext cx="3806825" cy="285511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09600" y="1187335"/>
              <a:ext cx="2940228" cy="584775"/>
            </a:xfrm>
            <a:prstGeom prst="rect">
              <a:avLst/>
            </a:prstGeom>
            <a:noFill/>
          </p:spPr>
          <p:txBody>
            <a:bodyPr wrap="none" rtlCol="0">
              <a:spAutoFit/>
            </a:bodyPr>
            <a:lstStyle/>
            <a:p>
              <a:r>
                <a:rPr lang="en-US" sz="3200" b="1" dirty="0">
                  <a:latin typeface="Helvetica" panose="020B0604020202020204" pitchFamily="34" charset="0"/>
                  <a:cs typeface="Helvetica" panose="020B0604020202020204" pitchFamily="34" charset="0"/>
                </a:rPr>
                <a:t>Bernoulli trial </a:t>
              </a:r>
            </a:p>
          </p:txBody>
        </p:sp>
      </p:grpSp>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8242200" y="5491800"/>
              <a:ext cx="3152520" cy="357480"/>
            </p14:xfrm>
          </p:contentPart>
        </mc:Choice>
        <mc:Fallback xmlns="">
          <p:pic>
            <p:nvPicPr>
              <p:cNvPr id="5" name="Ink 4"/>
              <p:cNvPicPr/>
              <p:nvPr/>
            </p:nvPicPr>
            <p:blipFill>
              <a:blip r:embed="rId5"/>
              <a:stretch>
                <a:fillRect/>
              </a:stretch>
            </p:blipFill>
            <p:spPr>
              <a:xfrm>
                <a:off x="8232840" y="5482440"/>
                <a:ext cx="3171240" cy="376200"/>
              </a:xfrm>
              <a:prstGeom prst="rect">
                <a:avLst/>
              </a:prstGeom>
            </p:spPr>
          </p:pic>
        </mc:Fallback>
      </mc:AlternateContent>
    </p:spTree>
    <p:extLst>
      <p:ext uri="{BB962C8B-B14F-4D97-AF65-F5344CB8AC3E}">
        <p14:creationId xmlns:p14="http://schemas.microsoft.com/office/powerpoint/2010/main" val="2525798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0569"/>
            <a:ext cx="10058400" cy="764364"/>
          </a:xfrm>
        </p:spPr>
        <p:txBody>
          <a:bodyPr>
            <a:normAutofit fontScale="90000"/>
          </a:bodyPr>
          <a:lstStyle/>
          <a:p>
            <a:r>
              <a:rPr lang="en-US" dirty="0"/>
              <a:t>Bernoulli: A Special Case of the Binomial Distribution</a:t>
            </a:r>
          </a:p>
        </p:txBody>
      </p:sp>
      <p:grpSp>
        <p:nvGrpSpPr>
          <p:cNvPr id="7" name="Group 6"/>
          <p:cNvGrpSpPr/>
          <p:nvPr/>
        </p:nvGrpSpPr>
        <p:grpSpPr>
          <a:xfrm>
            <a:off x="457200" y="1447800"/>
            <a:ext cx="6694268" cy="2829733"/>
            <a:chOff x="304800" y="1411143"/>
            <a:chExt cx="6694268" cy="2829733"/>
          </a:xfrm>
        </p:grpSpPr>
        <p:grpSp>
          <p:nvGrpSpPr>
            <p:cNvPr id="6" name="Group 5"/>
            <p:cNvGrpSpPr/>
            <p:nvPr/>
          </p:nvGrpSpPr>
          <p:grpSpPr>
            <a:xfrm>
              <a:off x="638697" y="2590800"/>
              <a:ext cx="5228703" cy="1650076"/>
              <a:chOff x="874223" y="1371601"/>
              <a:chExt cx="5228703" cy="1650076"/>
            </a:xfrm>
          </p:grpSpPr>
          <p:pic>
            <p:nvPicPr>
              <p:cNvPr id="2050"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371601"/>
                <a:ext cx="1650076" cy="16500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223" y="1371601"/>
                <a:ext cx="1640378" cy="164037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9475" y="1378528"/>
                <a:ext cx="1633451" cy="1633451"/>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p:cNvSpPr txBox="1"/>
            <p:nvPr/>
          </p:nvSpPr>
          <p:spPr>
            <a:xfrm>
              <a:off x="304800" y="1411143"/>
              <a:ext cx="6694268" cy="1077218"/>
            </a:xfrm>
            <a:prstGeom prst="rect">
              <a:avLst/>
            </a:prstGeom>
            <a:noFill/>
          </p:spPr>
          <p:txBody>
            <a:bodyPr wrap="none" rtlCol="0">
              <a:spAutoFit/>
            </a:bodyPr>
            <a:lstStyle/>
            <a:p>
              <a:r>
                <a:rPr lang="en-US" sz="3200" b="1" dirty="0">
                  <a:solidFill>
                    <a:srgbClr val="FF0000"/>
                  </a:solidFill>
                  <a:latin typeface="Helvetica" panose="020B0604020202020204" pitchFamily="34" charset="0"/>
                  <a:cs typeface="Helvetica" panose="020B0604020202020204" pitchFamily="34" charset="0"/>
                </a:rPr>
                <a:t>Binomial Trail: Chance of getting </a:t>
              </a:r>
            </a:p>
            <a:p>
              <a:r>
                <a:rPr lang="en-US" sz="3200" b="1" dirty="0">
                  <a:solidFill>
                    <a:srgbClr val="FF0000"/>
                  </a:solidFill>
                  <a:latin typeface="Helvetica" panose="020B0604020202020204" pitchFamily="34" charset="0"/>
                  <a:cs typeface="Helvetica" panose="020B0604020202020204" pitchFamily="34" charset="0"/>
                </a:rPr>
                <a:t>n heads in a row(n=3)</a:t>
              </a:r>
              <a:r>
                <a:rPr lang="en-US" sz="3200" b="1" dirty="0">
                  <a:latin typeface="Helvetica" panose="020B0604020202020204" pitchFamily="34" charset="0"/>
                  <a:cs typeface="Helvetica" panose="020B0604020202020204" pitchFamily="34" charset="0"/>
                </a:rPr>
                <a:t> </a:t>
              </a:r>
            </a:p>
          </p:txBody>
        </p:sp>
      </p:grpSp>
      <p:grpSp>
        <p:nvGrpSpPr>
          <p:cNvPr id="8" name="Group 7"/>
          <p:cNvGrpSpPr/>
          <p:nvPr/>
        </p:nvGrpSpPr>
        <p:grpSpPr>
          <a:xfrm>
            <a:off x="5203074" y="3328497"/>
            <a:ext cx="6739153" cy="2777921"/>
            <a:chOff x="5203074" y="3328497"/>
            <a:chExt cx="6739153" cy="2777921"/>
          </a:xfrm>
        </p:grpSpPr>
        <p:pic>
          <p:nvPicPr>
            <p:cNvPr id="9"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0" y="3328497"/>
              <a:ext cx="1640378" cy="164037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5203074" y="5029200"/>
              <a:ext cx="6739153" cy="1077218"/>
            </a:xfrm>
            <a:prstGeom prst="rect">
              <a:avLst/>
            </a:prstGeom>
            <a:noFill/>
          </p:spPr>
          <p:txBody>
            <a:bodyPr wrap="none" rtlCol="0">
              <a:spAutoFit/>
            </a:bodyPr>
            <a:lstStyle/>
            <a:p>
              <a:r>
                <a:rPr lang="en-US" sz="3200" b="1" dirty="0">
                  <a:solidFill>
                    <a:srgbClr val="FF0000"/>
                  </a:solidFill>
                  <a:latin typeface="Helvetica" panose="020B0604020202020204" pitchFamily="34" charset="0"/>
                  <a:cs typeface="Helvetica" panose="020B0604020202020204" pitchFamily="34" charset="0"/>
                </a:rPr>
                <a:t>Bernoulli Trail: Chance of getting </a:t>
              </a:r>
            </a:p>
            <a:p>
              <a:r>
                <a:rPr lang="en-US" sz="3200" b="1" dirty="0">
                  <a:solidFill>
                    <a:srgbClr val="FF0000"/>
                  </a:solidFill>
                  <a:latin typeface="Helvetica" panose="020B0604020202020204" pitchFamily="34" charset="0"/>
                  <a:cs typeface="Helvetica" panose="020B0604020202020204" pitchFamily="34" charset="0"/>
                </a:rPr>
                <a:t>a heads on a single flip</a:t>
              </a:r>
              <a:endParaRPr lang="en-US" sz="3200" b="1" dirty="0">
                <a:latin typeface="Helvetica" panose="020B0604020202020204" pitchFamily="34" charset="0"/>
                <a:cs typeface="Helvetica" panose="020B0604020202020204" pitchFamily="34" charset="0"/>
              </a:endParaRPr>
            </a:p>
          </p:txBody>
        </p:sp>
      </p:grpSp>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1562760" y="4357800"/>
              <a:ext cx="3420360" cy="455760"/>
            </p14:xfrm>
          </p:contentPart>
        </mc:Choice>
        <mc:Fallback xmlns="">
          <p:pic>
            <p:nvPicPr>
              <p:cNvPr id="4" name="Ink 3"/>
              <p:cNvPicPr/>
              <p:nvPr/>
            </p:nvPicPr>
            <p:blipFill>
              <a:blip r:embed="rId5"/>
              <a:stretch>
                <a:fillRect/>
              </a:stretch>
            </p:blipFill>
            <p:spPr>
              <a:xfrm>
                <a:off x="1553400" y="4348440"/>
                <a:ext cx="3439080" cy="474480"/>
              </a:xfrm>
              <a:prstGeom prst="rect">
                <a:avLst/>
              </a:prstGeom>
            </p:spPr>
          </p:pic>
        </mc:Fallback>
      </mc:AlternateContent>
    </p:spTree>
    <p:extLst>
      <p:ext uri="{BB962C8B-B14F-4D97-AF65-F5344CB8AC3E}">
        <p14:creationId xmlns:p14="http://schemas.microsoft.com/office/powerpoint/2010/main" val="683119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Bernoulli - Distribution Notation</a:t>
            </a:r>
          </a:p>
        </p:txBody>
      </p:sp>
      <p:sp>
        <p:nvSpPr>
          <p:cNvPr id="3" name="Text Placeholder 2"/>
          <p:cNvSpPr>
            <a:spLocks noGrp="1"/>
          </p:cNvSpPr>
          <p:nvPr>
            <p:ph type="body" sz="quarter" idx="13"/>
          </p:nvPr>
        </p:nvSpPr>
        <p:spPr>
          <a:xfrm>
            <a:off x="838200" y="1143000"/>
            <a:ext cx="11105661" cy="5334000"/>
          </a:xfrm>
        </p:spPr>
        <p:txBody>
          <a:bodyPr>
            <a:normAutofit fontScale="92500" lnSpcReduction="20000"/>
          </a:bodyPr>
          <a:lstStyle/>
          <a:p>
            <a:pPr>
              <a:lnSpc>
                <a:spcPct val="160000"/>
              </a:lnSpc>
              <a:spcBef>
                <a:spcPts val="0"/>
              </a:spcBef>
              <a:buFont typeface="Wingdings" panose="05000000000000000000" pitchFamily="2" charset="2"/>
              <a:buChar char="Ø"/>
            </a:pPr>
            <a:r>
              <a:rPr lang="en-US" sz="3200" dirty="0"/>
              <a:t>The probability mass function of the Bernoulli distribution is</a:t>
            </a:r>
          </a:p>
          <a:p>
            <a:pPr marL="0" indent="0">
              <a:lnSpc>
                <a:spcPct val="160000"/>
              </a:lnSpc>
              <a:spcBef>
                <a:spcPts val="0"/>
              </a:spcBef>
              <a:buNone/>
            </a:pPr>
            <a:r>
              <a:rPr lang="en-US" sz="3200" dirty="0"/>
              <a:t>		</a:t>
            </a:r>
          </a:p>
          <a:p>
            <a:pPr marL="0" indent="0">
              <a:lnSpc>
                <a:spcPct val="160000"/>
              </a:lnSpc>
              <a:spcBef>
                <a:spcPts val="0"/>
              </a:spcBef>
              <a:buNone/>
            </a:pPr>
            <a:r>
              <a:rPr lang="en-US" sz="3200" dirty="0"/>
              <a:t>			f(x)=P(X=k)=</a:t>
            </a:r>
            <a:r>
              <a:rPr lang="el-GR" sz="3200" dirty="0">
                <a:latin typeface="Times New Roman" panose="02020603050405020304" pitchFamily="18" charset="0"/>
                <a:cs typeface="Times New Roman" panose="02020603050405020304" pitchFamily="18" charset="0"/>
              </a:rPr>
              <a:t>ϴ</a:t>
            </a:r>
            <a:r>
              <a:rPr lang="en-US" sz="3200" baseline="30000" dirty="0"/>
              <a:t>k</a:t>
            </a:r>
            <a:r>
              <a:rPr lang="en-US" sz="3200" dirty="0"/>
              <a:t>(1−</a:t>
            </a:r>
            <a:r>
              <a:rPr lang="el-GR" sz="3200" dirty="0">
                <a:latin typeface="Times New Roman" panose="02020603050405020304" pitchFamily="18" charset="0"/>
                <a:cs typeface="Times New Roman" panose="02020603050405020304" pitchFamily="18" charset="0"/>
              </a:rPr>
              <a:t> ϴ</a:t>
            </a:r>
            <a:r>
              <a:rPr lang="el-GR" sz="3200" dirty="0"/>
              <a:t>)</a:t>
            </a:r>
            <a:r>
              <a:rPr lang="el-GR" sz="3200" baseline="30000" dirty="0"/>
              <a:t>1−</a:t>
            </a:r>
            <a:r>
              <a:rPr lang="en-US" sz="3200" baseline="30000" dirty="0"/>
              <a:t>k</a:t>
            </a:r>
            <a:r>
              <a:rPr lang="en-US" sz="3200" dirty="0"/>
              <a:t>,	k={0,1}</a:t>
            </a:r>
          </a:p>
          <a:p>
            <a:pPr marL="0" indent="0">
              <a:lnSpc>
                <a:spcPct val="160000"/>
              </a:lnSpc>
              <a:spcBef>
                <a:spcPts val="0"/>
              </a:spcBef>
              <a:buNone/>
            </a:pPr>
            <a:endParaRPr lang="en-US" sz="3200" dirty="0"/>
          </a:p>
          <a:p>
            <a:pPr>
              <a:lnSpc>
                <a:spcPct val="160000"/>
              </a:lnSpc>
              <a:spcBef>
                <a:spcPts val="0"/>
              </a:spcBef>
              <a:buFont typeface="Wingdings" panose="05000000000000000000" pitchFamily="2" charset="2"/>
              <a:buChar char="Ø"/>
            </a:pPr>
            <a:r>
              <a:rPr lang="en-US" sz="3200" dirty="0"/>
              <a:t>The only parameter of the bernoulli distribution is θ, which defines the probability of success during a bernoulli trial. </a:t>
            </a:r>
          </a:p>
          <a:p>
            <a:pPr marL="0" indent="0">
              <a:lnSpc>
                <a:spcPct val="160000"/>
              </a:lnSpc>
              <a:spcBef>
                <a:spcPts val="0"/>
              </a:spcBef>
              <a:buNone/>
            </a:pPr>
            <a:br>
              <a:rPr lang="en-US" sz="3200" dirty="0"/>
            </a:br>
            <a:endParaRPr lang="en-US" sz="3200" dirty="0"/>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9072720" y="1910880"/>
              <a:ext cx="2500560" cy="616680"/>
            </p14:xfrm>
          </p:contentPart>
        </mc:Choice>
        <mc:Fallback xmlns="">
          <p:pic>
            <p:nvPicPr>
              <p:cNvPr id="5" name="Ink 4"/>
              <p:cNvPicPr/>
              <p:nvPr/>
            </p:nvPicPr>
            <p:blipFill>
              <a:blip r:embed="rId3"/>
              <a:stretch>
                <a:fillRect/>
              </a:stretch>
            </p:blipFill>
            <p:spPr>
              <a:xfrm>
                <a:off x="9063360" y="1901520"/>
                <a:ext cx="2519280" cy="635400"/>
              </a:xfrm>
              <a:prstGeom prst="rect">
                <a:avLst/>
              </a:prstGeom>
            </p:spPr>
          </p:pic>
        </mc:Fallback>
      </mc:AlternateContent>
    </p:spTree>
    <p:extLst>
      <p:ext uri="{BB962C8B-B14F-4D97-AF65-F5344CB8AC3E}">
        <p14:creationId xmlns:p14="http://schemas.microsoft.com/office/powerpoint/2010/main" val="3913243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Binomial distribution</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803960" y="1258920"/>
              <a:ext cx="7403040" cy="4295880"/>
            </p14:xfrm>
          </p:contentPart>
        </mc:Choice>
        <mc:Fallback xmlns="">
          <p:pic>
            <p:nvPicPr>
              <p:cNvPr id="4" name="Ink 3"/>
              <p:cNvPicPr/>
              <p:nvPr/>
            </p:nvPicPr>
            <p:blipFill>
              <a:blip r:embed="rId3"/>
              <a:stretch>
                <a:fillRect/>
              </a:stretch>
            </p:blipFill>
            <p:spPr>
              <a:xfrm>
                <a:off x="1794600" y="1249560"/>
                <a:ext cx="7421760" cy="4314600"/>
              </a:xfrm>
              <a:prstGeom prst="rect">
                <a:avLst/>
              </a:prstGeom>
            </p:spPr>
          </p:pic>
        </mc:Fallback>
      </mc:AlternateContent>
    </p:spTree>
    <p:extLst>
      <p:ext uri="{BB962C8B-B14F-4D97-AF65-F5344CB8AC3E}">
        <p14:creationId xmlns:p14="http://schemas.microsoft.com/office/powerpoint/2010/main" val="1209121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Beta Distribution</a:t>
            </a:r>
          </a:p>
        </p:txBody>
      </p:sp>
      <p:sp>
        <p:nvSpPr>
          <p:cNvPr id="3" name="Text Placeholder 2"/>
          <p:cNvSpPr>
            <a:spLocks noGrp="1"/>
          </p:cNvSpPr>
          <p:nvPr>
            <p:ph type="body" sz="quarter" idx="13"/>
          </p:nvPr>
        </p:nvSpPr>
        <p:spPr>
          <a:xfrm>
            <a:off x="838200" y="962340"/>
            <a:ext cx="10668464" cy="5743260"/>
          </a:xfrm>
        </p:spPr>
        <p:txBody>
          <a:bodyPr>
            <a:normAutofit/>
          </a:bodyPr>
          <a:lstStyle/>
          <a:p>
            <a:pPr algn="just">
              <a:lnSpc>
                <a:spcPct val="150000"/>
              </a:lnSpc>
              <a:spcBef>
                <a:spcPts val="0"/>
              </a:spcBef>
              <a:buFont typeface="Wingdings" panose="05000000000000000000" pitchFamily="2" charset="2"/>
              <a:buChar char="Ø"/>
            </a:pPr>
            <a:r>
              <a:rPr lang="en-US" sz="3200" dirty="0"/>
              <a:t>The probability distribution function for the beta distribution</a:t>
            </a:r>
          </a:p>
        </p:txBody>
      </p:sp>
      <p:pic>
        <p:nvPicPr>
          <p:cNvPr id="5" name="Picture 4"/>
          <p:cNvPicPr>
            <a:picLocks noChangeAspect="1"/>
          </p:cNvPicPr>
          <p:nvPr/>
        </p:nvPicPr>
        <p:blipFill>
          <a:blip r:embed="rId2"/>
          <a:stretch>
            <a:fillRect/>
          </a:stretch>
        </p:blipFill>
        <p:spPr>
          <a:xfrm>
            <a:off x="3048000" y="2819400"/>
            <a:ext cx="5715000" cy="1454727"/>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4098600" y="4616640"/>
              <a:ext cx="3349080" cy="1750680"/>
            </p14:xfrm>
          </p:contentPart>
        </mc:Choice>
        <mc:Fallback xmlns="">
          <p:pic>
            <p:nvPicPr>
              <p:cNvPr id="7" name="Ink 6"/>
              <p:cNvPicPr/>
              <p:nvPr/>
            </p:nvPicPr>
            <p:blipFill>
              <a:blip r:embed="rId4"/>
              <a:stretch>
                <a:fillRect/>
              </a:stretch>
            </p:blipFill>
            <p:spPr>
              <a:xfrm>
                <a:off x="4089240" y="4607280"/>
                <a:ext cx="3367800" cy="1769400"/>
              </a:xfrm>
              <a:prstGeom prst="rect">
                <a:avLst/>
              </a:prstGeom>
            </p:spPr>
          </p:pic>
        </mc:Fallback>
      </mc:AlternateContent>
    </p:spTree>
    <p:extLst>
      <p:ext uri="{BB962C8B-B14F-4D97-AF65-F5344CB8AC3E}">
        <p14:creationId xmlns:p14="http://schemas.microsoft.com/office/powerpoint/2010/main" val="392238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Beta Distribution</a:t>
            </a:r>
          </a:p>
        </p:txBody>
      </p:sp>
      <p:sp>
        <p:nvSpPr>
          <p:cNvPr id="3" name="Text Placeholder 2"/>
          <p:cNvSpPr>
            <a:spLocks noGrp="1"/>
          </p:cNvSpPr>
          <p:nvPr>
            <p:ph type="body" sz="quarter" idx="13"/>
          </p:nvPr>
        </p:nvSpPr>
        <p:spPr>
          <a:xfrm>
            <a:off x="718979" y="838200"/>
            <a:ext cx="10800861" cy="4800599"/>
          </a:xfrm>
        </p:spPr>
        <p:txBody>
          <a:bodyPr>
            <a:normAutofit/>
          </a:bodyPr>
          <a:lstStyle/>
          <a:p>
            <a:pPr algn="just">
              <a:lnSpc>
                <a:spcPct val="150000"/>
              </a:lnSpc>
              <a:spcBef>
                <a:spcPts val="0"/>
              </a:spcBef>
              <a:buFont typeface="Wingdings" panose="05000000000000000000" pitchFamily="2" charset="2"/>
              <a:buChar char="Ø"/>
            </a:pPr>
            <a:r>
              <a:rPr lang="en-US" sz="3200" dirty="0"/>
              <a:t>The beta distribution can be thought of as a </a:t>
            </a:r>
            <a:r>
              <a:rPr lang="en-US" sz="3200" dirty="0">
                <a:solidFill>
                  <a:srgbClr val="FF0000"/>
                </a:solidFill>
              </a:rPr>
              <a:t>probability distribution of probabilities.</a:t>
            </a:r>
          </a:p>
        </p:txBody>
      </p:sp>
      <p:pic>
        <p:nvPicPr>
          <p:cNvPr id="3074" name="Picture 2" descr="Beta Distrib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804" y="2376723"/>
            <a:ext cx="6047796" cy="431985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Beta Distribution - Skew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5630" y="2463456"/>
            <a:ext cx="5926370" cy="423312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11456640" y="3848760"/>
              <a:ext cx="616680" cy="1179000"/>
            </p14:xfrm>
          </p:contentPart>
        </mc:Choice>
        <mc:Fallback xmlns="">
          <p:pic>
            <p:nvPicPr>
              <p:cNvPr id="5" name="Ink 4"/>
              <p:cNvPicPr/>
              <p:nvPr/>
            </p:nvPicPr>
            <p:blipFill>
              <a:blip r:embed="rId6"/>
              <a:stretch>
                <a:fillRect/>
              </a:stretch>
            </p:blipFill>
            <p:spPr>
              <a:xfrm>
                <a:off x="11447280" y="3839400"/>
                <a:ext cx="635400" cy="1197720"/>
              </a:xfrm>
              <a:prstGeom prst="rect">
                <a:avLst/>
              </a:prstGeom>
            </p:spPr>
          </p:pic>
        </mc:Fallback>
      </mc:AlternateContent>
    </p:spTree>
    <p:extLst>
      <p:ext uri="{BB962C8B-B14F-4D97-AF65-F5344CB8AC3E}">
        <p14:creationId xmlns:p14="http://schemas.microsoft.com/office/powerpoint/2010/main" val="641890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Dice to words</a:t>
            </a:r>
          </a:p>
        </p:txBody>
      </p:sp>
      <p:sp>
        <p:nvSpPr>
          <p:cNvPr id="3" name="Text Placeholder 2"/>
          <p:cNvSpPr>
            <a:spLocks noGrp="1"/>
          </p:cNvSpPr>
          <p:nvPr>
            <p:ph type="body" sz="quarter" idx="13"/>
          </p:nvPr>
        </p:nvSpPr>
        <p:spPr>
          <a:xfrm>
            <a:off x="495168" y="1030833"/>
            <a:ext cx="11424674" cy="4505675"/>
          </a:xfrm>
        </p:spPr>
        <p:txBody>
          <a:bodyPr>
            <a:normAutofit/>
          </a:bodyPr>
          <a:lstStyle/>
          <a:p>
            <a:pPr>
              <a:lnSpc>
                <a:spcPct val="150000"/>
              </a:lnSpc>
              <a:spcBef>
                <a:spcPts val="0"/>
              </a:spcBef>
              <a:buFont typeface="Wingdings" panose="05000000000000000000" pitchFamily="2" charset="2"/>
              <a:buChar char="Ø"/>
            </a:pPr>
            <a:r>
              <a:rPr lang="en-US" sz="3200" dirty="0"/>
              <a:t>Suppose we roll our die of words having k sides(vocabulary) where each side takes probabilities </a:t>
            </a:r>
            <a:r>
              <a:rPr lang="el-GR" sz="3200" dirty="0">
                <a:latin typeface="Times New Roman" panose="02020603050405020304" pitchFamily="18" charset="0"/>
                <a:cs typeface="Times New Roman" panose="02020603050405020304" pitchFamily="18" charset="0"/>
              </a:rPr>
              <a:t>ϴ</a:t>
            </a:r>
            <a:r>
              <a:rPr lang="en-US" sz="3200" baseline="-25000" dirty="0"/>
              <a:t>1</a:t>
            </a:r>
            <a:r>
              <a:rPr lang="en-US" sz="3200" dirty="0"/>
              <a:t>, . . . , ɵ</a:t>
            </a:r>
            <a:r>
              <a:rPr lang="el-GR" sz="3200" dirty="0">
                <a:latin typeface="Times New Roman" panose="02020603050405020304" pitchFamily="18" charset="0"/>
                <a:cs typeface="Times New Roman" panose="02020603050405020304" pitchFamily="18" charset="0"/>
              </a:rPr>
              <a:t> ϴ</a:t>
            </a:r>
            <a:r>
              <a:rPr lang="en-US" sz="3200" baseline="-25000" dirty="0"/>
              <a:t>k </a:t>
            </a:r>
            <a:r>
              <a:rPr lang="en-US" sz="3200" dirty="0"/>
              <a:t>respectively.</a:t>
            </a:r>
          </a:p>
          <a:p>
            <a:pPr>
              <a:lnSpc>
                <a:spcPct val="150000"/>
              </a:lnSpc>
              <a:spcBef>
                <a:spcPts val="0"/>
              </a:spcBef>
              <a:buFont typeface="Wingdings" panose="05000000000000000000" pitchFamily="2" charset="2"/>
              <a:buChar char="Ø"/>
            </a:pPr>
            <a:r>
              <a:rPr lang="en-US" sz="3200" dirty="0"/>
              <a:t>Probability mass function</a:t>
            </a:r>
          </a:p>
        </p:txBody>
      </p:sp>
      <p:grpSp>
        <p:nvGrpSpPr>
          <p:cNvPr id="8" name="Group 7"/>
          <p:cNvGrpSpPr/>
          <p:nvPr/>
        </p:nvGrpSpPr>
        <p:grpSpPr>
          <a:xfrm>
            <a:off x="8306946" y="3108946"/>
            <a:ext cx="3606800" cy="3185160"/>
            <a:chOff x="457200" y="2680280"/>
            <a:chExt cx="3276600" cy="2958520"/>
          </a:xfrm>
        </p:grpSpPr>
        <p:sp>
          <p:nvSpPr>
            <p:cNvPr id="5" name="Cube 4"/>
            <p:cNvSpPr/>
            <p:nvPr/>
          </p:nvSpPr>
          <p:spPr>
            <a:xfrm>
              <a:off x="457200" y="2680280"/>
              <a:ext cx="3276600" cy="2958520"/>
            </a:xfrm>
            <a:prstGeom prst="cub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anose="020B0604020202020204" pitchFamily="34" charset="0"/>
                  <a:cs typeface="Helvetica" panose="020B0604020202020204" pitchFamily="34" charset="0"/>
                </a:rPr>
                <a:t>latent</a:t>
              </a:r>
            </a:p>
          </p:txBody>
        </p:sp>
        <p:sp>
          <p:nvSpPr>
            <p:cNvPr id="6" name="TextBox 5"/>
            <p:cNvSpPr txBox="1"/>
            <p:nvPr/>
          </p:nvSpPr>
          <p:spPr>
            <a:xfrm>
              <a:off x="1111467" y="2680280"/>
              <a:ext cx="1891865" cy="584775"/>
            </a:xfrm>
            <a:prstGeom prst="rect">
              <a:avLst/>
            </a:prstGeom>
            <a:noFill/>
          </p:spPr>
          <p:txBody>
            <a:bodyPr wrap="none" rtlCol="0">
              <a:spAutoFit/>
            </a:bodyPr>
            <a:lstStyle/>
            <a:p>
              <a:pPr algn="ctr"/>
              <a:r>
                <a:rPr lang="en-US" sz="3200" dirty="0">
                  <a:solidFill>
                    <a:schemeClr val="lt1"/>
                  </a:solidFill>
                  <a:latin typeface="Helvetica" panose="020B0604020202020204" pitchFamily="34" charset="0"/>
                  <a:cs typeface="Helvetica" panose="020B0604020202020204" pitchFamily="34" charset="0"/>
                </a:rPr>
                <a:t>computer</a:t>
              </a:r>
            </a:p>
          </p:txBody>
        </p:sp>
        <p:sp>
          <p:nvSpPr>
            <p:cNvPr id="7" name="TextBox 6"/>
            <p:cNvSpPr txBox="1"/>
            <p:nvPr/>
          </p:nvSpPr>
          <p:spPr>
            <a:xfrm>
              <a:off x="3245308" y="3048000"/>
              <a:ext cx="412292" cy="2062103"/>
            </a:xfrm>
            <a:prstGeom prst="rect">
              <a:avLst/>
            </a:prstGeom>
            <a:noFill/>
          </p:spPr>
          <p:txBody>
            <a:bodyPr wrap="none" rtlCol="0">
              <a:spAutoFit/>
            </a:bodyPr>
            <a:lstStyle/>
            <a:p>
              <a:pPr algn="ctr"/>
              <a:r>
                <a:rPr lang="en-US" sz="3200" dirty="0">
                  <a:solidFill>
                    <a:schemeClr val="lt1"/>
                  </a:solidFill>
                  <a:latin typeface="Helvetica" panose="020B0604020202020204" pitchFamily="34" charset="0"/>
                  <a:cs typeface="Helvetica" panose="020B0604020202020204" pitchFamily="34" charset="0"/>
                </a:rPr>
                <a:t>d</a:t>
              </a:r>
            </a:p>
            <a:p>
              <a:pPr algn="ctr"/>
              <a:r>
                <a:rPr lang="en-US" sz="3200" dirty="0">
                  <a:solidFill>
                    <a:schemeClr val="lt1"/>
                  </a:solidFill>
                  <a:latin typeface="Helvetica" panose="020B0604020202020204" pitchFamily="34" charset="0"/>
                  <a:cs typeface="Helvetica" panose="020B0604020202020204" pitchFamily="34" charset="0"/>
                </a:rPr>
                <a:t>a</a:t>
              </a:r>
            </a:p>
            <a:p>
              <a:pPr algn="ctr"/>
              <a:r>
                <a:rPr lang="en-US" sz="3200" dirty="0">
                  <a:solidFill>
                    <a:schemeClr val="lt1"/>
                  </a:solidFill>
                  <a:latin typeface="Helvetica" panose="020B0604020202020204" pitchFamily="34" charset="0"/>
                  <a:cs typeface="Helvetica" panose="020B0604020202020204" pitchFamily="34" charset="0"/>
                </a:rPr>
                <a:t>t</a:t>
              </a:r>
            </a:p>
            <a:p>
              <a:pPr algn="ctr"/>
              <a:r>
                <a:rPr lang="en-US" sz="3200" dirty="0">
                  <a:solidFill>
                    <a:schemeClr val="lt1"/>
                  </a:solidFill>
                  <a:latin typeface="Helvetica" panose="020B0604020202020204" pitchFamily="34" charset="0"/>
                  <a:cs typeface="Helvetica" panose="020B0604020202020204" pitchFamily="34" charset="0"/>
                </a:rPr>
                <a:t>a</a:t>
              </a:r>
            </a:p>
          </p:txBody>
        </p:sp>
      </p:grpSp>
      <p:pic>
        <p:nvPicPr>
          <p:cNvPr id="4" name="Picture 3"/>
          <p:cNvPicPr>
            <a:picLocks noChangeAspect="1"/>
          </p:cNvPicPr>
          <p:nvPr/>
        </p:nvPicPr>
        <p:blipFill>
          <a:blip r:embed="rId3"/>
          <a:stretch>
            <a:fillRect/>
          </a:stretch>
        </p:blipFill>
        <p:spPr>
          <a:xfrm>
            <a:off x="834044" y="3414653"/>
            <a:ext cx="4946942" cy="1286873"/>
          </a:xfrm>
          <a:prstGeom prst="rect">
            <a:avLst/>
          </a:prstGeom>
        </p:spPr>
      </p:pic>
      <p:sp>
        <p:nvSpPr>
          <p:cNvPr id="9" name="Rectangle 8"/>
          <p:cNvSpPr/>
          <p:nvPr/>
        </p:nvSpPr>
        <p:spPr>
          <a:xfrm>
            <a:off x="803564" y="4701526"/>
            <a:ext cx="7889431" cy="1478418"/>
          </a:xfrm>
          <a:prstGeom prst="rect">
            <a:avLst/>
          </a:prstGeom>
        </p:spPr>
        <p:txBody>
          <a:bodyPr wrap="square">
            <a:spAutoFit/>
          </a:bodyPr>
          <a:lstStyle/>
          <a:p>
            <a:pPr>
              <a:lnSpc>
                <a:spcPct val="150000"/>
              </a:lnSpc>
            </a:pPr>
            <a:r>
              <a:rPr lang="en-US" sz="3200" dirty="0">
                <a:latin typeface="Helvetica" panose="020B0604020202030204" pitchFamily="34" charset="0"/>
              </a:rPr>
              <a:t>k - number of sides on the die</a:t>
            </a:r>
          </a:p>
          <a:p>
            <a:pPr>
              <a:lnSpc>
                <a:spcPct val="150000"/>
              </a:lnSpc>
            </a:pPr>
            <a:r>
              <a:rPr lang="en-US" sz="3200" dirty="0">
                <a:latin typeface="Helvetica" panose="020B0604020202030204" pitchFamily="34" charset="0"/>
              </a:rPr>
              <a:t>n - number of times the die will be rolled</a:t>
            </a:r>
          </a:p>
        </p:txBody>
      </p:sp>
      <mc:AlternateContent xmlns:mc="http://schemas.openxmlformats.org/markup-compatibility/2006" xmlns:p14="http://schemas.microsoft.com/office/powerpoint/2010/main">
        <mc:Choice Requires="p14">
          <p:contentPart p14:bwMode="auto" r:id="rId4">
            <p14:nvContentPartPr>
              <p14:cNvPr id="10" name="Ink 9"/>
              <p14:cNvContentPartPr/>
              <p14:nvPr/>
            </p14:nvContentPartPr>
            <p14:xfrm>
              <a:off x="4500720" y="3839760"/>
              <a:ext cx="642960" cy="982800"/>
            </p14:xfrm>
          </p:contentPart>
        </mc:Choice>
        <mc:Fallback xmlns="">
          <p:pic>
            <p:nvPicPr>
              <p:cNvPr id="10" name="Ink 9"/>
              <p:cNvPicPr/>
              <p:nvPr/>
            </p:nvPicPr>
            <p:blipFill>
              <a:blip r:embed="rId5"/>
              <a:stretch>
                <a:fillRect/>
              </a:stretch>
            </p:blipFill>
            <p:spPr>
              <a:xfrm>
                <a:off x="4491360" y="3830400"/>
                <a:ext cx="661680" cy="1001520"/>
              </a:xfrm>
              <a:prstGeom prst="rect">
                <a:avLst/>
              </a:prstGeom>
            </p:spPr>
          </p:pic>
        </mc:Fallback>
      </mc:AlternateContent>
    </p:spTree>
    <p:extLst>
      <p:ext uri="{BB962C8B-B14F-4D97-AF65-F5344CB8AC3E}">
        <p14:creationId xmlns:p14="http://schemas.microsoft.com/office/powerpoint/2010/main" val="4215783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Building Blocks of inferring the parameters</a:t>
            </a:r>
          </a:p>
        </p:txBody>
      </p:sp>
      <p:sp>
        <p:nvSpPr>
          <p:cNvPr id="3" name="Text Placeholder 2"/>
          <p:cNvSpPr>
            <a:spLocks noGrp="1"/>
          </p:cNvSpPr>
          <p:nvPr>
            <p:ph type="body" sz="quarter" idx="13"/>
          </p:nvPr>
        </p:nvSpPr>
        <p:spPr>
          <a:xfrm>
            <a:off x="838200" y="1143000"/>
            <a:ext cx="10160000" cy="2728913"/>
          </a:xfrm>
        </p:spPr>
        <p:txBody>
          <a:bodyPr>
            <a:normAutofit/>
          </a:bodyPr>
          <a:lstStyle/>
          <a:p>
            <a:pPr>
              <a:buFont typeface="Wingdings" panose="05000000000000000000" pitchFamily="2" charset="2"/>
              <a:buChar char="Ø"/>
            </a:pPr>
            <a:r>
              <a:rPr lang="en-US" sz="3200" dirty="0"/>
              <a:t> Parameter estimation </a:t>
            </a:r>
          </a:p>
        </p:txBody>
      </p:sp>
      <p:pic>
        <p:nvPicPr>
          <p:cNvPr id="5" name="Picture 4"/>
          <p:cNvPicPr>
            <a:picLocks noChangeAspect="1"/>
          </p:cNvPicPr>
          <p:nvPr/>
        </p:nvPicPr>
        <p:blipFill>
          <a:blip r:embed="rId2"/>
          <a:stretch>
            <a:fillRect/>
          </a:stretch>
        </p:blipFill>
        <p:spPr>
          <a:xfrm>
            <a:off x="2527299" y="1590575"/>
            <a:ext cx="5943601" cy="2752825"/>
          </a:xfrm>
          <a:prstGeom prst="rect">
            <a:avLst/>
          </a:prstGeom>
        </p:spPr>
      </p:pic>
      <p:sp>
        <p:nvSpPr>
          <p:cNvPr id="6" name="Rectangle 5"/>
          <p:cNvSpPr/>
          <p:nvPr/>
        </p:nvSpPr>
        <p:spPr>
          <a:xfrm>
            <a:off x="864524" y="3581400"/>
            <a:ext cx="5638851" cy="3392724"/>
          </a:xfrm>
          <a:prstGeom prst="rect">
            <a:avLst/>
          </a:prstGeom>
        </p:spPr>
        <p:txBody>
          <a:bodyPr wrap="none">
            <a:spAutoFit/>
          </a:bodyPr>
          <a:lstStyle/>
          <a:p>
            <a:pPr marL="228600" indent="-228600">
              <a:lnSpc>
                <a:spcPct val="90000"/>
              </a:lnSpc>
              <a:spcBef>
                <a:spcPts val="1000"/>
              </a:spcBef>
              <a:buFont typeface="Wingdings" panose="05000000000000000000" pitchFamily="2" charset="2"/>
              <a:buChar char="Ø"/>
            </a:pPr>
            <a:endParaRPr lang="en-US" sz="3200" dirty="0">
              <a:latin typeface="Helvetica" panose="020B0604020202030204" pitchFamily="34" charset="0"/>
            </a:endParaRPr>
          </a:p>
          <a:p>
            <a:pPr marL="228600" indent="-228600" algn="just">
              <a:lnSpc>
                <a:spcPct val="90000"/>
              </a:lnSpc>
              <a:spcBef>
                <a:spcPts val="1000"/>
              </a:spcBef>
              <a:buFont typeface="Wingdings" panose="05000000000000000000" pitchFamily="2" charset="2"/>
              <a:buChar char="Ø"/>
            </a:pPr>
            <a:endParaRPr lang="en-US" sz="3200" dirty="0">
              <a:latin typeface="Helvetica" panose="020B0604020202030204" pitchFamily="34" charset="0"/>
            </a:endParaRPr>
          </a:p>
          <a:p>
            <a:pPr marL="228600" indent="-228600" algn="just">
              <a:lnSpc>
                <a:spcPct val="90000"/>
              </a:lnSpc>
              <a:spcBef>
                <a:spcPts val="1000"/>
              </a:spcBef>
              <a:buFont typeface="Wingdings" panose="05000000000000000000" pitchFamily="2" charset="2"/>
              <a:buChar char="Ø"/>
            </a:pPr>
            <a:r>
              <a:rPr lang="en-US" sz="3200" dirty="0">
                <a:latin typeface="Helvetica" panose="020B0604020202030204" pitchFamily="34" charset="0"/>
              </a:rPr>
              <a:t>Maximum Likelihood</a:t>
            </a:r>
          </a:p>
          <a:p>
            <a:pPr marL="228600" indent="-228600" algn="just">
              <a:lnSpc>
                <a:spcPct val="90000"/>
              </a:lnSpc>
              <a:spcBef>
                <a:spcPts val="1000"/>
              </a:spcBef>
              <a:buFont typeface="Wingdings" panose="05000000000000000000" pitchFamily="2" charset="2"/>
              <a:buChar char="Ø"/>
            </a:pPr>
            <a:r>
              <a:rPr lang="en-US" sz="3200" dirty="0">
                <a:latin typeface="Helvetica" panose="020B0604020202030204" pitchFamily="34" charset="0"/>
              </a:rPr>
              <a:t>Maximum a Posterior (MAP)</a:t>
            </a:r>
          </a:p>
          <a:p>
            <a:pPr marL="228600" indent="-228600" algn="just">
              <a:lnSpc>
                <a:spcPct val="90000"/>
              </a:lnSpc>
              <a:spcBef>
                <a:spcPts val="1000"/>
              </a:spcBef>
              <a:buFont typeface="Wingdings" panose="05000000000000000000" pitchFamily="2" charset="2"/>
              <a:buChar char="Ø"/>
            </a:pPr>
            <a:r>
              <a:rPr lang="en-US" sz="3200" dirty="0">
                <a:latin typeface="Helvetica" panose="020B0604020202030204" pitchFamily="34" charset="0"/>
              </a:rPr>
              <a:t>Bayesian Inference</a:t>
            </a:r>
          </a:p>
          <a:p>
            <a:pPr marL="228600" indent="-228600" algn="just">
              <a:lnSpc>
                <a:spcPct val="90000"/>
              </a:lnSpc>
              <a:spcBef>
                <a:spcPts val="1000"/>
              </a:spcBef>
              <a:buFont typeface="Wingdings" panose="05000000000000000000" pitchFamily="2" charset="2"/>
              <a:buChar char="Ø"/>
            </a:pPr>
            <a:endParaRPr lang="en-US" sz="3200" dirty="0">
              <a:latin typeface="Helvetica" panose="020B0604020202030204" pitchFamily="34" charset="0"/>
            </a:endParaRP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6009840" y="1643040"/>
              <a:ext cx="821880" cy="303840"/>
            </p14:xfrm>
          </p:contentPart>
        </mc:Choice>
        <mc:Fallback xmlns="">
          <p:pic>
            <p:nvPicPr>
              <p:cNvPr id="4" name="Ink 3"/>
              <p:cNvPicPr/>
              <p:nvPr/>
            </p:nvPicPr>
            <p:blipFill>
              <a:blip r:embed="rId4"/>
              <a:stretch>
                <a:fillRect/>
              </a:stretch>
            </p:blipFill>
            <p:spPr>
              <a:xfrm>
                <a:off x="6000480" y="1633680"/>
                <a:ext cx="840600" cy="322560"/>
              </a:xfrm>
              <a:prstGeom prst="rect">
                <a:avLst/>
              </a:prstGeom>
            </p:spPr>
          </p:pic>
        </mc:Fallback>
      </mc:AlternateContent>
    </p:spTree>
    <p:extLst>
      <p:ext uri="{BB962C8B-B14F-4D97-AF65-F5344CB8AC3E}">
        <p14:creationId xmlns:p14="http://schemas.microsoft.com/office/powerpoint/2010/main" val="4224784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Conjugate Prior</a:t>
            </a:r>
          </a:p>
        </p:txBody>
      </p:sp>
      <p:pic>
        <p:nvPicPr>
          <p:cNvPr id="3" name="Picture 2"/>
          <p:cNvPicPr>
            <a:picLocks noChangeAspect="1"/>
          </p:cNvPicPr>
          <p:nvPr/>
        </p:nvPicPr>
        <p:blipFill>
          <a:blip r:embed="rId2"/>
          <a:stretch>
            <a:fillRect/>
          </a:stretch>
        </p:blipFill>
        <p:spPr>
          <a:xfrm>
            <a:off x="0" y="980975"/>
            <a:ext cx="5943601" cy="2752825"/>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1866240" y="18000"/>
              <a:ext cx="10001520" cy="5706360"/>
            </p14:xfrm>
          </p:contentPart>
        </mc:Choice>
        <mc:Fallback xmlns="">
          <p:pic>
            <p:nvPicPr>
              <p:cNvPr id="5" name="Ink 4"/>
              <p:cNvPicPr/>
              <p:nvPr/>
            </p:nvPicPr>
            <p:blipFill>
              <a:blip r:embed="rId4"/>
              <a:stretch>
                <a:fillRect/>
              </a:stretch>
            </p:blipFill>
            <p:spPr>
              <a:xfrm>
                <a:off x="1856880" y="8640"/>
                <a:ext cx="10020240" cy="5725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p14:cNvContentPartPr/>
              <p14:nvPr/>
            </p14:nvContentPartPr>
            <p14:xfrm>
              <a:off x="1152000" y="4384440"/>
              <a:ext cx="9501480" cy="732600"/>
            </p14:xfrm>
          </p:contentPart>
        </mc:Choice>
        <mc:Fallback xmlns="">
          <p:pic>
            <p:nvPicPr>
              <p:cNvPr id="6" name="Ink 5"/>
              <p:cNvPicPr/>
              <p:nvPr/>
            </p:nvPicPr>
            <p:blipFill>
              <a:blip r:embed="rId6"/>
              <a:stretch>
                <a:fillRect/>
              </a:stretch>
            </p:blipFill>
            <p:spPr>
              <a:xfrm>
                <a:off x="1142640" y="4375080"/>
                <a:ext cx="9520200" cy="751320"/>
              </a:xfrm>
              <a:prstGeom prst="rect">
                <a:avLst/>
              </a:prstGeom>
            </p:spPr>
          </p:pic>
        </mc:Fallback>
      </mc:AlternateContent>
    </p:spTree>
    <p:extLst>
      <p:ext uri="{BB962C8B-B14F-4D97-AF65-F5344CB8AC3E}">
        <p14:creationId xmlns:p14="http://schemas.microsoft.com/office/powerpoint/2010/main" val="190990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Dirichlet distributions</a:t>
            </a:r>
          </a:p>
        </p:txBody>
      </p:sp>
      <p:sp>
        <p:nvSpPr>
          <p:cNvPr id="3" name="Text Placeholder 2"/>
          <p:cNvSpPr>
            <a:spLocks noGrp="1"/>
          </p:cNvSpPr>
          <p:nvPr>
            <p:ph type="body" sz="quarter" idx="13"/>
          </p:nvPr>
        </p:nvSpPr>
        <p:spPr>
          <a:xfrm>
            <a:off x="533400" y="929482"/>
            <a:ext cx="10896600" cy="5486400"/>
          </a:xfrm>
        </p:spPr>
        <p:txBody>
          <a:bodyPr>
            <a:normAutofit lnSpcReduction="10000"/>
          </a:bodyPr>
          <a:lstStyle/>
          <a:p>
            <a:pPr algn="just">
              <a:lnSpc>
                <a:spcPct val="160000"/>
              </a:lnSpc>
              <a:spcBef>
                <a:spcPts val="0"/>
              </a:spcBef>
              <a:buFont typeface="Wingdings" panose="05000000000000000000" pitchFamily="2" charset="2"/>
              <a:buChar char="Ø"/>
            </a:pPr>
            <a:r>
              <a:rPr lang="en-US" sz="3200" dirty="0"/>
              <a:t>Dirichlet distributions are </a:t>
            </a:r>
            <a:r>
              <a:rPr lang="en-US" sz="3200" dirty="0">
                <a:solidFill>
                  <a:srgbClr val="FF0000"/>
                </a:solidFill>
              </a:rPr>
              <a:t>probability distributions over multinomial parameter vectors </a:t>
            </a:r>
          </a:p>
          <a:p>
            <a:pPr lvl="1" algn="just">
              <a:lnSpc>
                <a:spcPct val="160000"/>
              </a:lnSpc>
              <a:spcBef>
                <a:spcPts val="0"/>
              </a:spcBef>
              <a:buFont typeface="Wingdings" panose="05000000000000000000" pitchFamily="2" charset="2"/>
              <a:buChar char="Ø"/>
            </a:pPr>
            <a:r>
              <a:rPr lang="en-US" sz="3000" dirty="0"/>
              <a:t>They are called Beta distributions when k = 2</a:t>
            </a:r>
          </a:p>
          <a:p>
            <a:pPr algn="just">
              <a:lnSpc>
                <a:spcPct val="160000"/>
              </a:lnSpc>
              <a:spcBef>
                <a:spcPts val="0"/>
              </a:spcBef>
              <a:buFont typeface="Wingdings" panose="05000000000000000000" pitchFamily="2" charset="2"/>
              <a:buChar char="Ø"/>
            </a:pPr>
            <a:r>
              <a:rPr lang="en-US" sz="3200" dirty="0"/>
              <a:t>The Dirichlet probability density function is defined as</a:t>
            </a:r>
          </a:p>
          <a:p>
            <a:pPr algn="just">
              <a:lnSpc>
                <a:spcPct val="160000"/>
              </a:lnSpc>
              <a:spcBef>
                <a:spcPts val="0"/>
              </a:spcBef>
              <a:buFont typeface="Wingdings" panose="05000000000000000000" pitchFamily="2" charset="2"/>
              <a:buChar char="Ø"/>
            </a:pPr>
            <a:endParaRPr lang="en-US" sz="3200" dirty="0"/>
          </a:p>
          <a:p>
            <a:pPr algn="just">
              <a:lnSpc>
                <a:spcPct val="160000"/>
              </a:lnSpc>
              <a:spcBef>
                <a:spcPts val="0"/>
              </a:spcBef>
              <a:buFont typeface="Wingdings" panose="05000000000000000000" pitchFamily="2" charset="2"/>
              <a:buChar char="Ø"/>
            </a:pPr>
            <a:endParaRPr lang="en-US" sz="3200" dirty="0"/>
          </a:p>
          <a:p>
            <a:pPr algn="just">
              <a:lnSpc>
                <a:spcPct val="160000"/>
              </a:lnSpc>
              <a:spcBef>
                <a:spcPts val="0"/>
              </a:spcBef>
              <a:buFont typeface="Wingdings" panose="05000000000000000000" pitchFamily="2" charset="2"/>
              <a:buChar char="Ø"/>
            </a:pPr>
            <a:r>
              <a:rPr lang="en-US" sz="3200" dirty="0"/>
              <a:t>                                   where</a:t>
            </a:r>
          </a:p>
          <a:p>
            <a:pPr algn="just">
              <a:buFont typeface="Wingdings" panose="05000000000000000000" pitchFamily="2" charset="2"/>
              <a:buChar char="Ø"/>
            </a:pPr>
            <a:endParaRPr lang="en-US" sz="3200" dirty="0"/>
          </a:p>
        </p:txBody>
      </p:sp>
      <p:pic>
        <p:nvPicPr>
          <p:cNvPr id="4" name="Picture 3"/>
          <p:cNvPicPr>
            <a:picLocks noChangeAspect="1"/>
          </p:cNvPicPr>
          <p:nvPr/>
        </p:nvPicPr>
        <p:blipFill>
          <a:blip r:embed="rId2"/>
          <a:stretch>
            <a:fillRect/>
          </a:stretch>
        </p:blipFill>
        <p:spPr>
          <a:xfrm>
            <a:off x="838200" y="3962400"/>
            <a:ext cx="5257800" cy="1444272"/>
          </a:xfrm>
          <a:prstGeom prst="rect">
            <a:avLst/>
          </a:prstGeom>
        </p:spPr>
      </p:pic>
      <p:pic>
        <p:nvPicPr>
          <p:cNvPr id="5" name="Picture 4"/>
          <p:cNvPicPr>
            <a:picLocks noChangeAspect="1"/>
          </p:cNvPicPr>
          <p:nvPr/>
        </p:nvPicPr>
        <p:blipFill>
          <a:blip r:embed="rId3"/>
          <a:stretch>
            <a:fillRect/>
          </a:stretch>
        </p:blipFill>
        <p:spPr>
          <a:xfrm>
            <a:off x="685800" y="5303122"/>
            <a:ext cx="3972938" cy="1148073"/>
          </a:xfrm>
          <a:prstGeom prst="rect">
            <a:avLst/>
          </a:prstGeom>
        </p:spPr>
      </p:pic>
      <p:pic>
        <p:nvPicPr>
          <p:cNvPr id="6" name="Picture 5"/>
          <p:cNvPicPr>
            <a:picLocks noChangeAspect="1"/>
          </p:cNvPicPr>
          <p:nvPr/>
        </p:nvPicPr>
        <p:blipFill>
          <a:blip r:embed="rId4"/>
          <a:stretch>
            <a:fillRect/>
          </a:stretch>
        </p:blipFill>
        <p:spPr>
          <a:xfrm>
            <a:off x="6096000" y="5199179"/>
            <a:ext cx="3042313" cy="1147539"/>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p14:cNvContentPartPr/>
              <p14:nvPr/>
            </p14:nvContentPartPr>
            <p14:xfrm>
              <a:off x="4554000" y="1571760"/>
              <a:ext cx="5501160" cy="3500640"/>
            </p14:xfrm>
          </p:contentPart>
        </mc:Choice>
        <mc:Fallback xmlns="">
          <p:pic>
            <p:nvPicPr>
              <p:cNvPr id="7" name="Ink 6"/>
              <p:cNvPicPr/>
              <p:nvPr/>
            </p:nvPicPr>
            <p:blipFill>
              <a:blip r:embed="rId6"/>
              <a:stretch>
                <a:fillRect/>
              </a:stretch>
            </p:blipFill>
            <p:spPr>
              <a:xfrm>
                <a:off x="4544640" y="1562400"/>
                <a:ext cx="5519880" cy="3519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p14:cNvContentPartPr/>
              <p14:nvPr/>
            </p14:nvContentPartPr>
            <p14:xfrm>
              <a:off x="5313240" y="1544760"/>
              <a:ext cx="5786640" cy="3143520"/>
            </p14:xfrm>
          </p:contentPart>
        </mc:Choice>
        <mc:Fallback xmlns="">
          <p:pic>
            <p:nvPicPr>
              <p:cNvPr id="8" name="Ink 7"/>
              <p:cNvPicPr/>
              <p:nvPr/>
            </p:nvPicPr>
            <p:blipFill>
              <a:blip r:embed="rId8"/>
              <a:stretch>
                <a:fillRect/>
              </a:stretch>
            </p:blipFill>
            <p:spPr>
              <a:xfrm>
                <a:off x="5303880" y="1535400"/>
                <a:ext cx="5805360" cy="3162240"/>
              </a:xfrm>
              <a:prstGeom prst="rect">
                <a:avLst/>
              </a:prstGeom>
            </p:spPr>
          </p:pic>
        </mc:Fallback>
      </mc:AlternateContent>
    </p:spTree>
    <p:extLst>
      <p:ext uri="{BB962C8B-B14F-4D97-AF65-F5344CB8AC3E}">
        <p14:creationId xmlns:p14="http://schemas.microsoft.com/office/powerpoint/2010/main" val="4224617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Text Placeholder 2"/>
          <p:cNvSpPr>
            <a:spLocks noGrp="1"/>
          </p:cNvSpPr>
          <p:nvPr>
            <p:ph type="body" sz="quarter" idx="13"/>
          </p:nvPr>
        </p:nvSpPr>
        <p:spPr>
          <a:xfrm>
            <a:off x="874222" y="1219200"/>
            <a:ext cx="10160000" cy="4876800"/>
          </a:xfrm>
        </p:spPr>
        <p:txBody>
          <a:bodyPr>
            <a:normAutofit/>
          </a:bodyPr>
          <a:lstStyle/>
          <a:p>
            <a:pPr>
              <a:lnSpc>
                <a:spcPct val="150000"/>
              </a:lnSpc>
              <a:spcBef>
                <a:spcPts val="0"/>
              </a:spcBef>
              <a:buFont typeface="Wingdings" panose="05000000000000000000" pitchFamily="2" charset="2"/>
              <a:buChar char="Ø"/>
            </a:pPr>
            <a:r>
              <a:rPr lang="en-US" sz="3200" dirty="0"/>
              <a:t>Motivation for Topic Modelling</a:t>
            </a:r>
          </a:p>
          <a:p>
            <a:pPr>
              <a:lnSpc>
                <a:spcPct val="150000"/>
              </a:lnSpc>
              <a:spcBef>
                <a:spcPts val="0"/>
              </a:spcBef>
              <a:buFont typeface="Wingdings" panose="05000000000000000000" pitchFamily="2" charset="2"/>
              <a:buChar char="Ø"/>
            </a:pPr>
            <a:r>
              <a:rPr lang="en-US" sz="3200" dirty="0"/>
              <a:t>Generative model for Topic Model</a:t>
            </a:r>
          </a:p>
          <a:p>
            <a:pPr>
              <a:lnSpc>
                <a:spcPct val="150000"/>
              </a:lnSpc>
              <a:spcBef>
                <a:spcPts val="0"/>
              </a:spcBef>
              <a:buFont typeface="Wingdings" panose="05000000000000000000" pitchFamily="2" charset="2"/>
              <a:buChar char="Ø"/>
            </a:pPr>
            <a:r>
              <a:rPr lang="en-US" sz="3200" dirty="0"/>
              <a:t>The posterior distribution</a:t>
            </a:r>
          </a:p>
          <a:p>
            <a:pPr>
              <a:lnSpc>
                <a:spcPct val="150000"/>
              </a:lnSpc>
              <a:spcBef>
                <a:spcPts val="0"/>
              </a:spcBef>
              <a:buFont typeface="Wingdings" panose="05000000000000000000" pitchFamily="2" charset="2"/>
              <a:buChar char="Ø"/>
            </a:pPr>
            <a:r>
              <a:rPr lang="en-US" sz="3200" dirty="0"/>
              <a:t>Bernoulli and Beta distributions</a:t>
            </a:r>
          </a:p>
          <a:p>
            <a:pPr>
              <a:lnSpc>
                <a:spcPct val="150000"/>
              </a:lnSpc>
              <a:spcBef>
                <a:spcPts val="0"/>
              </a:spcBef>
              <a:buFont typeface="Wingdings" panose="05000000000000000000" pitchFamily="2" charset="2"/>
              <a:buChar char="Ø"/>
            </a:pPr>
            <a:r>
              <a:rPr lang="en-US" sz="3200" dirty="0"/>
              <a:t>Conjugate prior</a:t>
            </a:r>
          </a:p>
          <a:p>
            <a:pPr>
              <a:lnSpc>
                <a:spcPct val="150000"/>
              </a:lnSpc>
              <a:spcBef>
                <a:spcPts val="0"/>
              </a:spcBef>
              <a:buFont typeface="Wingdings" panose="05000000000000000000" pitchFamily="2" charset="2"/>
              <a:buChar char="Ø"/>
            </a:pPr>
            <a:r>
              <a:rPr lang="en-US" sz="3200" dirty="0"/>
              <a:t>Dirichlet distribution</a:t>
            </a:r>
          </a:p>
          <a:p>
            <a:endParaRPr lang="en-US" dirty="0"/>
          </a:p>
        </p:txBody>
      </p:sp>
    </p:spTree>
    <p:extLst>
      <p:ext uri="{BB962C8B-B14F-4D97-AF65-F5344CB8AC3E}">
        <p14:creationId xmlns:p14="http://schemas.microsoft.com/office/powerpoint/2010/main" val="303873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Visualization of the simplex </a:t>
            </a:r>
          </a:p>
        </p:txBody>
      </p:sp>
      <p:sp>
        <p:nvSpPr>
          <p:cNvPr id="3" name="Text Placeholder 2"/>
          <p:cNvSpPr>
            <a:spLocks noGrp="1"/>
          </p:cNvSpPr>
          <p:nvPr>
            <p:ph type="body" sz="quarter" idx="13"/>
          </p:nvPr>
        </p:nvSpPr>
        <p:spPr>
          <a:xfrm>
            <a:off x="533400" y="1066800"/>
            <a:ext cx="11353800" cy="3886200"/>
          </a:xfrm>
        </p:spPr>
        <p:txBody>
          <a:bodyPr>
            <a:normAutofit/>
          </a:bodyPr>
          <a:lstStyle/>
          <a:p>
            <a:pPr algn="just">
              <a:lnSpc>
                <a:spcPct val="150000"/>
              </a:lnSpc>
              <a:spcBef>
                <a:spcPts val="0"/>
              </a:spcBef>
              <a:buFont typeface="Wingdings" panose="05000000000000000000" pitchFamily="2" charset="2"/>
              <a:buChar char="Ø"/>
            </a:pPr>
            <a:r>
              <a:rPr lang="en-US" sz="3200" dirty="0"/>
              <a:t>This is often referred as </a:t>
            </a:r>
            <a:r>
              <a:rPr lang="en-US" sz="3200" dirty="0">
                <a:solidFill>
                  <a:srgbClr val="FF0000"/>
                </a:solidFill>
              </a:rPr>
              <a:t>simplex</a:t>
            </a:r>
            <a:r>
              <a:rPr lang="en-US" sz="3200" dirty="0"/>
              <a:t> and a most convenient way to visualize this is using a certain shapes depending upon the number of topics.</a:t>
            </a:r>
          </a:p>
          <a:p>
            <a:pPr algn="just">
              <a:lnSpc>
                <a:spcPct val="150000"/>
              </a:lnSpc>
              <a:spcBef>
                <a:spcPts val="0"/>
              </a:spcBef>
              <a:buFont typeface="Wingdings" panose="05000000000000000000" pitchFamily="2" charset="2"/>
              <a:buChar char="Ø"/>
            </a:pPr>
            <a:r>
              <a:rPr lang="en-US" sz="3200" dirty="0"/>
              <a:t>Suppose K=2 topics which can be modeled as 1-simplex and can be visualized using a line.</a:t>
            </a:r>
          </a:p>
        </p:txBody>
      </p:sp>
      <p:grpSp>
        <p:nvGrpSpPr>
          <p:cNvPr id="16" name="Group 15"/>
          <p:cNvGrpSpPr/>
          <p:nvPr/>
        </p:nvGrpSpPr>
        <p:grpSpPr>
          <a:xfrm>
            <a:off x="1219200" y="5334000"/>
            <a:ext cx="3970277" cy="870466"/>
            <a:chOff x="1219200" y="5334000"/>
            <a:chExt cx="3970277" cy="870466"/>
          </a:xfrm>
        </p:grpSpPr>
        <p:grpSp>
          <p:nvGrpSpPr>
            <p:cNvPr id="14" name="Group 13"/>
            <p:cNvGrpSpPr/>
            <p:nvPr/>
          </p:nvGrpSpPr>
          <p:grpSpPr>
            <a:xfrm>
              <a:off x="1219200" y="5334000"/>
              <a:ext cx="3970277" cy="762000"/>
              <a:chOff x="3044061" y="5410200"/>
              <a:chExt cx="3970277" cy="762000"/>
            </a:xfrm>
          </p:grpSpPr>
          <p:cxnSp>
            <p:nvCxnSpPr>
              <p:cNvPr id="6" name="Straight Connector 5"/>
              <p:cNvCxnSpPr/>
              <p:nvPr/>
            </p:nvCxnSpPr>
            <p:spPr>
              <a:xfrm>
                <a:off x="3352800" y="5562600"/>
                <a:ext cx="3352800" cy="0"/>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352800" y="55626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352800" y="5410200"/>
                <a:ext cx="0" cy="3048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705600" y="5410200"/>
                <a:ext cx="0" cy="3048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044061" y="5802868"/>
                <a:ext cx="617477" cy="369332"/>
              </a:xfrm>
              <a:prstGeom prst="rect">
                <a:avLst/>
              </a:prstGeom>
              <a:noFill/>
            </p:spPr>
            <p:txBody>
              <a:bodyPr wrap="none" rtlCol="0">
                <a:spAutoFit/>
              </a:bodyPr>
              <a:lstStyle/>
              <a:p>
                <a:r>
                  <a:rPr lang="en-US" dirty="0"/>
                  <a:t>(1,0)</a:t>
                </a:r>
              </a:p>
            </p:txBody>
          </p:sp>
          <p:sp>
            <p:nvSpPr>
              <p:cNvPr id="13" name="TextBox 12"/>
              <p:cNvSpPr txBox="1"/>
              <p:nvPr/>
            </p:nvSpPr>
            <p:spPr>
              <a:xfrm>
                <a:off x="6396861" y="5726668"/>
                <a:ext cx="617477" cy="369332"/>
              </a:xfrm>
              <a:prstGeom prst="rect">
                <a:avLst/>
              </a:prstGeom>
              <a:noFill/>
            </p:spPr>
            <p:txBody>
              <a:bodyPr wrap="none" rtlCol="0">
                <a:spAutoFit/>
              </a:bodyPr>
              <a:lstStyle/>
              <a:p>
                <a:r>
                  <a:rPr lang="en-US" dirty="0"/>
                  <a:t>(0,1)</a:t>
                </a:r>
              </a:p>
            </p:txBody>
          </p:sp>
        </p:grpSp>
        <p:sp>
          <p:nvSpPr>
            <p:cNvPr id="15" name="TextBox 14"/>
            <p:cNvSpPr txBox="1"/>
            <p:nvPr/>
          </p:nvSpPr>
          <p:spPr>
            <a:xfrm>
              <a:off x="2739307" y="5835134"/>
              <a:ext cx="930063" cy="369332"/>
            </a:xfrm>
            <a:prstGeom prst="rect">
              <a:avLst/>
            </a:prstGeom>
            <a:noFill/>
          </p:spPr>
          <p:txBody>
            <a:bodyPr wrap="none" rtlCol="0">
              <a:spAutoFit/>
            </a:bodyPr>
            <a:lstStyle/>
            <a:p>
              <a:r>
                <a:rPr lang="en-US" dirty="0"/>
                <a:t>X</a:t>
              </a:r>
              <a:r>
                <a:rPr lang="en-US" baseline="-25000" dirty="0"/>
                <a:t>1</a:t>
              </a:r>
              <a:r>
                <a:rPr lang="en-US" dirty="0"/>
                <a:t>+X</a:t>
              </a:r>
              <a:r>
                <a:rPr lang="en-US" baseline="-25000" dirty="0"/>
                <a:t>2</a:t>
              </a:r>
              <a:r>
                <a:rPr lang="en-US" dirty="0"/>
                <a:t>=1</a:t>
              </a:r>
            </a:p>
          </p:txBody>
        </p:sp>
      </p:gr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285920" y="4143240"/>
              <a:ext cx="9224640" cy="2563200"/>
            </p14:xfrm>
          </p:contentPart>
        </mc:Choice>
        <mc:Fallback xmlns="">
          <p:pic>
            <p:nvPicPr>
              <p:cNvPr id="4" name="Ink 3"/>
              <p:cNvPicPr/>
              <p:nvPr/>
            </p:nvPicPr>
            <p:blipFill>
              <a:blip r:embed="rId3"/>
              <a:stretch>
                <a:fillRect/>
              </a:stretch>
            </p:blipFill>
            <p:spPr>
              <a:xfrm>
                <a:off x="1276560" y="4133880"/>
                <a:ext cx="9243360" cy="2581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991080" y="4527360"/>
              <a:ext cx="8546040" cy="1795320"/>
            </p14:xfrm>
          </p:contentPart>
        </mc:Choice>
        <mc:Fallback xmlns="">
          <p:pic>
            <p:nvPicPr>
              <p:cNvPr id="5" name="Ink 4"/>
              <p:cNvPicPr/>
              <p:nvPr/>
            </p:nvPicPr>
            <p:blipFill>
              <a:blip r:embed="rId5"/>
              <a:stretch>
                <a:fillRect/>
              </a:stretch>
            </p:blipFill>
            <p:spPr>
              <a:xfrm>
                <a:off x="981720" y="4518000"/>
                <a:ext cx="8564760" cy="1814040"/>
              </a:xfrm>
              <a:prstGeom prst="rect">
                <a:avLst/>
              </a:prstGeom>
            </p:spPr>
          </p:pic>
        </mc:Fallback>
      </mc:AlternateContent>
    </p:spTree>
    <p:extLst>
      <p:ext uri="{BB962C8B-B14F-4D97-AF65-F5344CB8AC3E}">
        <p14:creationId xmlns:p14="http://schemas.microsoft.com/office/powerpoint/2010/main" val="2345655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Visualization of the simplex(</a:t>
            </a:r>
            <a:r>
              <a:rPr lang="en-US" dirty="0" err="1"/>
              <a:t>Contd</a:t>
            </a:r>
            <a:r>
              <a:rPr lang="en-US" dirty="0"/>
              <a:t>…)</a:t>
            </a:r>
          </a:p>
        </p:txBody>
      </p:sp>
      <p:sp>
        <p:nvSpPr>
          <p:cNvPr id="3" name="Text Placeholder 2"/>
          <p:cNvSpPr>
            <a:spLocks noGrp="1"/>
          </p:cNvSpPr>
          <p:nvPr>
            <p:ph type="body" sz="quarter" idx="13"/>
          </p:nvPr>
        </p:nvSpPr>
        <p:spPr>
          <a:xfrm>
            <a:off x="609600" y="1021227"/>
            <a:ext cx="11506200" cy="5684373"/>
          </a:xfrm>
        </p:spPr>
        <p:txBody>
          <a:bodyPr>
            <a:normAutofit/>
          </a:bodyPr>
          <a:lstStyle/>
          <a:p>
            <a:pPr>
              <a:lnSpc>
                <a:spcPct val="150000"/>
              </a:lnSpc>
              <a:spcBef>
                <a:spcPts val="0"/>
              </a:spcBef>
              <a:buFont typeface="Wingdings" panose="05000000000000000000" pitchFamily="2" charset="2"/>
              <a:buChar char="Ø"/>
            </a:pPr>
            <a:r>
              <a:rPr lang="en-US" sz="3200" dirty="0"/>
              <a:t>Suppose K=3 topics which can be modeled as 2-simplex and can be visualized using a triangle.</a:t>
            </a:r>
          </a:p>
          <a:p>
            <a:pPr>
              <a:lnSpc>
                <a:spcPct val="150000"/>
              </a:lnSpc>
              <a:spcBef>
                <a:spcPts val="0"/>
              </a:spcBef>
              <a:buFont typeface="Wingdings" panose="05000000000000000000" pitchFamily="2" charset="2"/>
              <a:buChar char="Ø"/>
            </a:pPr>
            <a:endParaRPr lang="en-US" sz="3200" dirty="0"/>
          </a:p>
          <a:p>
            <a:pPr>
              <a:lnSpc>
                <a:spcPct val="150000"/>
              </a:lnSpc>
              <a:spcBef>
                <a:spcPts val="0"/>
              </a:spcBef>
              <a:buFont typeface="Wingdings" panose="05000000000000000000" pitchFamily="2" charset="2"/>
              <a:buChar char="Ø"/>
            </a:pPr>
            <a:endParaRPr lang="en-US" sz="3200" dirty="0"/>
          </a:p>
          <a:p>
            <a:pPr>
              <a:lnSpc>
                <a:spcPct val="150000"/>
              </a:lnSpc>
              <a:spcBef>
                <a:spcPts val="0"/>
              </a:spcBef>
              <a:buFont typeface="Wingdings" panose="05000000000000000000" pitchFamily="2" charset="2"/>
              <a:buChar char="Ø"/>
            </a:pPr>
            <a:endParaRPr lang="en-US" sz="3200" dirty="0"/>
          </a:p>
          <a:p>
            <a:pPr>
              <a:lnSpc>
                <a:spcPct val="150000"/>
              </a:lnSpc>
              <a:spcBef>
                <a:spcPts val="0"/>
              </a:spcBef>
              <a:buFont typeface="Wingdings" panose="05000000000000000000" pitchFamily="2" charset="2"/>
              <a:buChar char="Ø"/>
            </a:pPr>
            <a:endParaRPr lang="en-US" sz="3200" dirty="0"/>
          </a:p>
          <a:p>
            <a:pPr>
              <a:lnSpc>
                <a:spcPct val="150000"/>
              </a:lnSpc>
              <a:spcBef>
                <a:spcPts val="0"/>
              </a:spcBef>
              <a:buFont typeface="Wingdings" panose="05000000000000000000" pitchFamily="2" charset="2"/>
              <a:buChar char="Ø"/>
            </a:pPr>
            <a:r>
              <a:rPr lang="en-US" sz="3200" dirty="0"/>
              <a:t>If we have </a:t>
            </a:r>
            <a:r>
              <a:rPr lang="en-US" sz="3200" dirty="0">
                <a:solidFill>
                  <a:srgbClr val="FF0000"/>
                </a:solidFill>
              </a:rPr>
              <a:t>K topics </a:t>
            </a:r>
            <a:r>
              <a:rPr lang="en-US" sz="3200" dirty="0"/>
              <a:t>this can be generated using </a:t>
            </a:r>
            <a:r>
              <a:rPr lang="en-US" sz="3200" dirty="0">
                <a:solidFill>
                  <a:srgbClr val="FF0000"/>
                </a:solidFill>
              </a:rPr>
              <a:t>K-1 simplex.</a:t>
            </a:r>
          </a:p>
          <a:p>
            <a:endParaRPr lang="en-US" dirty="0"/>
          </a:p>
        </p:txBody>
      </p:sp>
      <p:grpSp>
        <p:nvGrpSpPr>
          <p:cNvPr id="10" name="Group 9"/>
          <p:cNvGrpSpPr/>
          <p:nvPr/>
        </p:nvGrpSpPr>
        <p:grpSpPr>
          <a:xfrm>
            <a:off x="1828800" y="2667000"/>
            <a:ext cx="3000218" cy="2581196"/>
            <a:chOff x="2270897" y="2526268"/>
            <a:chExt cx="3000218" cy="2581196"/>
          </a:xfrm>
        </p:grpSpPr>
        <p:sp>
          <p:nvSpPr>
            <p:cNvPr id="5" name="Isosceles Triangle 4"/>
            <p:cNvSpPr/>
            <p:nvPr/>
          </p:nvSpPr>
          <p:spPr>
            <a:xfrm>
              <a:off x="2667000" y="2895600"/>
              <a:ext cx="2070100" cy="1676400"/>
            </a:xfrm>
            <a:prstGeom prst="triangle">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Helvetica" panose="020B0604020202020204" pitchFamily="34" charset="0"/>
                <a:cs typeface="Helvetica" panose="020B0604020202020204" pitchFamily="34" charset="0"/>
              </a:endParaRPr>
            </a:p>
          </p:txBody>
        </p:sp>
        <p:sp>
          <p:nvSpPr>
            <p:cNvPr id="6" name="TextBox 5"/>
            <p:cNvSpPr txBox="1"/>
            <p:nvPr/>
          </p:nvSpPr>
          <p:spPr>
            <a:xfrm>
              <a:off x="2270897" y="4572000"/>
              <a:ext cx="851515" cy="369332"/>
            </a:xfrm>
            <a:prstGeom prst="rect">
              <a:avLst/>
            </a:prstGeom>
            <a:noFill/>
          </p:spPr>
          <p:txBody>
            <a:bodyPr wrap="none" rtlCol="0">
              <a:spAutoFit/>
            </a:bodyPr>
            <a:lstStyle/>
            <a:p>
              <a:r>
                <a:rPr lang="en-US" b="1" dirty="0">
                  <a:latin typeface="Helvetica" panose="020B0604020202020204" pitchFamily="34" charset="0"/>
                  <a:cs typeface="Helvetica" panose="020B0604020202020204" pitchFamily="34" charset="0"/>
                </a:rPr>
                <a:t>(1,0,0)</a:t>
              </a:r>
            </a:p>
          </p:txBody>
        </p:sp>
        <p:sp>
          <p:nvSpPr>
            <p:cNvPr id="7" name="TextBox 6"/>
            <p:cNvSpPr txBox="1"/>
            <p:nvPr/>
          </p:nvSpPr>
          <p:spPr>
            <a:xfrm>
              <a:off x="4419600" y="4572000"/>
              <a:ext cx="851515" cy="369332"/>
            </a:xfrm>
            <a:prstGeom prst="rect">
              <a:avLst/>
            </a:prstGeom>
            <a:noFill/>
          </p:spPr>
          <p:txBody>
            <a:bodyPr wrap="none" rtlCol="0">
              <a:spAutoFit/>
            </a:bodyPr>
            <a:lstStyle/>
            <a:p>
              <a:r>
                <a:rPr lang="en-US" b="1" dirty="0">
                  <a:latin typeface="Helvetica" panose="020B0604020202020204" pitchFamily="34" charset="0"/>
                  <a:cs typeface="Helvetica" panose="020B0604020202020204" pitchFamily="34" charset="0"/>
                </a:rPr>
                <a:t>(0,1,0)</a:t>
              </a:r>
            </a:p>
          </p:txBody>
        </p:sp>
        <p:sp>
          <p:nvSpPr>
            <p:cNvPr id="8" name="TextBox 7"/>
            <p:cNvSpPr txBox="1"/>
            <p:nvPr/>
          </p:nvSpPr>
          <p:spPr>
            <a:xfrm>
              <a:off x="3305947" y="2526268"/>
              <a:ext cx="851515" cy="369332"/>
            </a:xfrm>
            <a:prstGeom prst="rect">
              <a:avLst/>
            </a:prstGeom>
            <a:noFill/>
          </p:spPr>
          <p:txBody>
            <a:bodyPr wrap="none" rtlCol="0">
              <a:spAutoFit/>
            </a:bodyPr>
            <a:lstStyle/>
            <a:p>
              <a:r>
                <a:rPr lang="en-US" b="1" dirty="0">
                  <a:latin typeface="Helvetica" panose="020B0604020202020204" pitchFamily="34" charset="0"/>
                  <a:cs typeface="Helvetica" panose="020B0604020202020204" pitchFamily="34" charset="0"/>
                </a:rPr>
                <a:t>(0,0,1)</a:t>
              </a:r>
            </a:p>
          </p:txBody>
        </p:sp>
        <p:sp>
          <p:nvSpPr>
            <p:cNvPr id="9" name="TextBox 8"/>
            <p:cNvSpPr txBox="1"/>
            <p:nvPr/>
          </p:nvSpPr>
          <p:spPr>
            <a:xfrm>
              <a:off x="3099159" y="4738132"/>
              <a:ext cx="1388522" cy="369332"/>
            </a:xfrm>
            <a:prstGeom prst="rect">
              <a:avLst/>
            </a:prstGeom>
            <a:noFill/>
          </p:spPr>
          <p:txBody>
            <a:bodyPr wrap="none" rtlCol="0">
              <a:spAutoFit/>
            </a:bodyPr>
            <a:lstStyle/>
            <a:p>
              <a:r>
                <a:rPr lang="en-US" b="1" dirty="0">
                  <a:latin typeface="Helvetica" panose="020B0604020202020204" pitchFamily="34" charset="0"/>
                  <a:cs typeface="Helvetica" panose="020B0604020202020204" pitchFamily="34" charset="0"/>
                </a:rPr>
                <a:t>X</a:t>
              </a:r>
              <a:r>
                <a:rPr lang="en-US" b="1" baseline="-25000" dirty="0">
                  <a:latin typeface="Helvetica" panose="020B0604020202020204" pitchFamily="34" charset="0"/>
                  <a:cs typeface="Helvetica" panose="020B0604020202020204" pitchFamily="34" charset="0"/>
                </a:rPr>
                <a:t>1</a:t>
              </a:r>
              <a:r>
                <a:rPr lang="en-US" b="1" dirty="0">
                  <a:latin typeface="Helvetica" panose="020B0604020202020204" pitchFamily="34" charset="0"/>
                  <a:cs typeface="Helvetica" panose="020B0604020202020204" pitchFamily="34" charset="0"/>
                </a:rPr>
                <a:t>+X</a:t>
              </a:r>
              <a:r>
                <a:rPr lang="en-US" b="1" baseline="-25000" dirty="0">
                  <a:latin typeface="Helvetica" panose="020B0604020202020204" pitchFamily="34" charset="0"/>
                  <a:cs typeface="Helvetica" panose="020B0604020202020204" pitchFamily="34" charset="0"/>
                </a:rPr>
                <a:t>2+</a:t>
              </a:r>
              <a:r>
                <a:rPr lang="en-US" b="1" dirty="0">
                  <a:latin typeface="Helvetica" panose="020B0604020202020204" pitchFamily="34" charset="0"/>
                  <a:cs typeface="Helvetica" panose="020B0604020202020204" pitchFamily="34" charset="0"/>
                </a:rPr>
                <a:t>X</a:t>
              </a:r>
              <a:r>
                <a:rPr lang="en-US" b="1" baseline="-25000" dirty="0">
                  <a:latin typeface="Helvetica" panose="020B0604020202020204" pitchFamily="34" charset="0"/>
                  <a:cs typeface="Helvetica" panose="020B0604020202020204" pitchFamily="34" charset="0"/>
                </a:rPr>
                <a:t>3</a:t>
              </a:r>
              <a:r>
                <a:rPr lang="en-US" b="1" dirty="0">
                  <a:latin typeface="Helvetica" panose="020B0604020202020204" pitchFamily="34" charset="0"/>
                  <a:cs typeface="Helvetica" panose="020B0604020202020204" pitchFamily="34" charset="0"/>
                </a:rPr>
                <a:t>=1</a:t>
              </a:r>
            </a:p>
          </p:txBody>
        </p:sp>
      </p:gr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223360" y="2571840"/>
              <a:ext cx="7036920" cy="2188080"/>
            </p14:xfrm>
          </p:contentPart>
        </mc:Choice>
        <mc:Fallback xmlns="">
          <p:pic>
            <p:nvPicPr>
              <p:cNvPr id="4" name="Ink 3"/>
              <p:cNvPicPr/>
              <p:nvPr/>
            </p:nvPicPr>
            <p:blipFill>
              <a:blip r:embed="rId3"/>
              <a:stretch>
                <a:fillRect/>
              </a:stretch>
            </p:blipFill>
            <p:spPr>
              <a:xfrm>
                <a:off x="2214000" y="2562480"/>
                <a:ext cx="7055640" cy="2206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p14:cNvContentPartPr/>
              <p14:nvPr/>
            </p14:nvContentPartPr>
            <p14:xfrm>
              <a:off x="2866320" y="1705680"/>
              <a:ext cx="8046000" cy="3563280"/>
            </p14:xfrm>
          </p:contentPart>
        </mc:Choice>
        <mc:Fallback xmlns="">
          <p:pic>
            <p:nvPicPr>
              <p:cNvPr id="11" name="Ink 10"/>
              <p:cNvPicPr/>
              <p:nvPr/>
            </p:nvPicPr>
            <p:blipFill>
              <a:blip r:embed="rId5"/>
              <a:stretch>
                <a:fillRect/>
              </a:stretch>
            </p:blipFill>
            <p:spPr>
              <a:xfrm>
                <a:off x="2856960" y="1696320"/>
                <a:ext cx="8064720" cy="3582000"/>
              </a:xfrm>
              <a:prstGeom prst="rect">
                <a:avLst/>
              </a:prstGeom>
            </p:spPr>
          </p:pic>
        </mc:Fallback>
      </mc:AlternateContent>
    </p:spTree>
    <p:extLst>
      <p:ext uri="{BB962C8B-B14F-4D97-AF65-F5344CB8AC3E}">
        <p14:creationId xmlns:p14="http://schemas.microsoft.com/office/powerpoint/2010/main" val="2556532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Dirichlet distribution is parametrized by </a:t>
            </a:r>
            <a:r>
              <a:rPr lang="el-GR" dirty="0"/>
              <a:t>α</a:t>
            </a:r>
            <a:r>
              <a:rPr lang="en-US" dirty="0"/>
              <a:t> </a:t>
            </a: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767880" y="785880"/>
              <a:ext cx="11269800" cy="3572280"/>
            </p14:xfrm>
          </p:contentPart>
        </mc:Choice>
        <mc:Fallback xmlns="">
          <p:pic>
            <p:nvPicPr>
              <p:cNvPr id="3" name="Ink 2"/>
              <p:cNvPicPr/>
              <p:nvPr/>
            </p:nvPicPr>
            <p:blipFill>
              <a:blip r:embed="rId3"/>
              <a:stretch>
                <a:fillRect/>
              </a:stretch>
            </p:blipFill>
            <p:spPr>
              <a:xfrm>
                <a:off x="758520" y="776520"/>
                <a:ext cx="11288520" cy="3591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607320" y="2786040"/>
              <a:ext cx="11073240" cy="2982960"/>
            </p14:xfrm>
          </p:contentPart>
        </mc:Choice>
        <mc:Fallback xmlns="">
          <p:pic>
            <p:nvPicPr>
              <p:cNvPr id="4" name="Ink 3"/>
              <p:cNvPicPr/>
              <p:nvPr/>
            </p:nvPicPr>
            <p:blipFill>
              <a:blip r:embed="rId5"/>
              <a:stretch>
                <a:fillRect/>
              </a:stretch>
            </p:blipFill>
            <p:spPr>
              <a:xfrm>
                <a:off x="597960" y="2776680"/>
                <a:ext cx="11091960" cy="3001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p14:cNvContentPartPr/>
              <p14:nvPr/>
            </p14:nvContentPartPr>
            <p14:xfrm>
              <a:off x="598320" y="3044880"/>
              <a:ext cx="7608600" cy="804240"/>
            </p14:xfrm>
          </p:contentPart>
        </mc:Choice>
        <mc:Fallback xmlns="">
          <p:pic>
            <p:nvPicPr>
              <p:cNvPr id="5" name="Ink 4"/>
              <p:cNvPicPr/>
              <p:nvPr/>
            </p:nvPicPr>
            <p:blipFill>
              <a:blip r:embed="rId7"/>
              <a:stretch>
                <a:fillRect/>
              </a:stretch>
            </p:blipFill>
            <p:spPr>
              <a:xfrm>
                <a:off x="588960" y="3035520"/>
                <a:ext cx="7627320" cy="822960"/>
              </a:xfrm>
              <a:prstGeom prst="rect">
                <a:avLst/>
              </a:prstGeom>
            </p:spPr>
          </p:pic>
        </mc:Fallback>
      </mc:AlternateContent>
    </p:spTree>
    <p:extLst>
      <p:ext uri="{BB962C8B-B14F-4D97-AF65-F5344CB8AC3E}">
        <p14:creationId xmlns:p14="http://schemas.microsoft.com/office/powerpoint/2010/main" val="2184586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Shape of the Dirichlet distribution</a:t>
            </a:r>
          </a:p>
        </p:txBody>
      </p:sp>
      <p:sp>
        <p:nvSpPr>
          <p:cNvPr id="7" name="Rectangle 6"/>
          <p:cNvSpPr/>
          <p:nvPr/>
        </p:nvSpPr>
        <p:spPr>
          <a:xfrm>
            <a:off x="1778576" y="995010"/>
            <a:ext cx="3159839" cy="369332"/>
          </a:xfrm>
          <a:prstGeom prst="rect">
            <a:avLst/>
          </a:prstGeom>
        </p:spPr>
        <p:txBody>
          <a:bodyPr wrap="none">
            <a:spAutoFit/>
          </a:bodyPr>
          <a:lstStyle/>
          <a:p>
            <a:r>
              <a:rPr lang="en-US" dirty="0">
                <a:latin typeface="Helvetica" panose="020B0604020202020204" pitchFamily="34" charset="0"/>
                <a:cs typeface="Helvetica" panose="020B0604020202020204" pitchFamily="34" charset="0"/>
              </a:rPr>
              <a:t>Dirichlet(0.999, 0.999, 0.999)</a:t>
            </a:r>
          </a:p>
        </p:txBody>
      </p:sp>
      <p:pic>
        <p:nvPicPr>
          <p:cNvPr id="11" name="Picture 10"/>
          <p:cNvPicPr>
            <a:picLocks noChangeAspect="1"/>
          </p:cNvPicPr>
          <p:nvPr/>
        </p:nvPicPr>
        <p:blipFill>
          <a:blip r:embed="rId3"/>
          <a:stretch>
            <a:fillRect/>
          </a:stretch>
        </p:blipFill>
        <p:spPr>
          <a:xfrm>
            <a:off x="1371600" y="1420166"/>
            <a:ext cx="3277057" cy="2229161"/>
          </a:xfrm>
          <a:prstGeom prst="rect">
            <a:avLst/>
          </a:prstGeom>
        </p:spPr>
      </p:pic>
      <p:sp>
        <p:nvSpPr>
          <p:cNvPr id="13" name="Rectangle 12"/>
          <p:cNvSpPr/>
          <p:nvPr/>
        </p:nvSpPr>
        <p:spPr>
          <a:xfrm>
            <a:off x="2298928" y="3809430"/>
            <a:ext cx="1813317" cy="369332"/>
          </a:xfrm>
          <a:prstGeom prst="rect">
            <a:avLst/>
          </a:prstGeom>
        </p:spPr>
        <p:txBody>
          <a:bodyPr wrap="none">
            <a:spAutoFit/>
          </a:bodyPr>
          <a:lstStyle/>
          <a:p>
            <a:r>
              <a:rPr lang="en-US" dirty="0">
                <a:latin typeface="Helvetica" panose="020B0604020202020204" pitchFamily="34" charset="0"/>
                <a:cs typeface="Helvetica" panose="020B0604020202020204" pitchFamily="34" charset="0"/>
              </a:rPr>
              <a:t>Dirichlet(5, 5, 5)</a:t>
            </a:r>
          </a:p>
        </p:txBody>
      </p:sp>
      <p:pic>
        <p:nvPicPr>
          <p:cNvPr id="14" name="Picture 13"/>
          <p:cNvPicPr>
            <a:picLocks noChangeAspect="1"/>
          </p:cNvPicPr>
          <p:nvPr/>
        </p:nvPicPr>
        <p:blipFill>
          <a:blip r:embed="rId4"/>
          <a:stretch>
            <a:fillRect/>
          </a:stretch>
        </p:blipFill>
        <p:spPr>
          <a:xfrm>
            <a:off x="1341661" y="4148756"/>
            <a:ext cx="3296110" cy="2486372"/>
          </a:xfrm>
          <a:prstGeom prst="rect">
            <a:avLst/>
          </a:prstGeom>
        </p:spPr>
      </p:pic>
      <p:sp>
        <p:nvSpPr>
          <p:cNvPr id="18" name="Rectangle 17"/>
          <p:cNvSpPr/>
          <p:nvPr/>
        </p:nvSpPr>
        <p:spPr>
          <a:xfrm>
            <a:off x="8458200" y="2057400"/>
            <a:ext cx="1941557" cy="369332"/>
          </a:xfrm>
          <a:prstGeom prst="rect">
            <a:avLst/>
          </a:prstGeom>
        </p:spPr>
        <p:txBody>
          <a:bodyPr wrap="none">
            <a:spAutoFit/>
          </a:bodyPr>
          <a:lstStyle/>
          <a:p>
            <a:r>
              <a:rPr lang="en-US" dirty="0">
                <a:latin typeface="Helvetica" panose="020B0604020202020204" pitchFamily="34" charset="0"/>
                <a:cs typeface="Helvetica" panose="020B0604020202020204" pitchFamily="34" charset="0"/>
              </a:rPr>
              <a:t>Dirichlet(2, 5, 15)</a:t>
            </a:r>
          </a:p>
        </p:txBody>
      </p:sp>
      <p:pic>
        <p:nvPicPr>
          <p:cNvPr id="19" name="Picture 18"/>
          <p:cNvPicPr>
            <a:picLocks noChangeAspect="1"/>
          </p:cNvPicPr>
          <p:nvPr/>
        </p:nvPicPr>
        <p:blipFill>
          <a:blip r:embed="rId5"/>
          <a:stretch>
            <a:fillRect/>
          </a:stretch>
        </p:blipFill>
        <p:spPr>
          <a:xfrm>
            <a:off x="7812923" y="2474960"/>
            <a:ext cx="2896004" cy="2324424"/>
          </a:xfrm>
          <a:prstGeom prst="rect">
            <a:avLst/>
          </a:prstGeom>
        </p:spPr>
      </p:pic>
    </p:spTree>
    <p:extLst>
      <p:ext uri="{BB962C8B-B14F-4D97-AF65-F5344CB8AC3E}">
        <p14:creationId xmlns:p14="http://schemas.microsoft.com/office/powerpoint/2010/main" val="3480239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posterior distribution</a:t>
            </a:r>
          </a:p>
        </p:txBody>
      </p:sp>
      <p:pic>
        <p:nvPicPr>
          <p:cNvPr id="5" name="Picture 4"/>
          <p:cNvPicPr>
            <a:picLocks noChangeAspect="1"/>
          </p:cNvPicPr>
          <p:nvPr/>
        </p:nvPicPr>
        <p:blipFill>
          <a:blip r:embed="rId3"/>
          <a:stretch>
            <a:fillRect/>
          </a:stretch>
        </p:blipFill>
        <p:spPr>
          <a:xfrm>
            <a:off x="896851" y="1295400"/>
            <a:ext cx="9296400" cy="4921624"/>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634040" y="2509200"/>
              <a:ext cx="7626240" cy="1286280"/>
            </p14:xfrm>
          </p:contentPart>
        </mc:Choice>
        <mc:Fallback xmlns="">
          <p:pic>
            <p:nvPicPr>
              <p:cNvPr id="3" name="Ink 2"/>
              <p:cNvPicPr/>
              <p:nvPr/>
            </p:nvPicPr>
            <p:blipFill>
              <a:blip r:embed="rId5"/>
              <a:stretch>
                <a:fillRect/>
              </a:stretch>
            </p:blipFill>
            <p:spPr>
              <a:xfrm>
                <a:off x="1624680" y="2499840"/>
                <a:ext cx="7644960" cy="1305000"/>
              </a:xfrm>
              <a:prstGeom prst="rect">
                <a:avLst/>
              </a:prstGeom>
            </p:spPr>
          </p:pic>
        </mc:Fallback>
      </mc:AlternateContent>
    </p:spTree>
    <p:extLst>
      <p:ext uri="{BB962C8B-B14F-4D97-AF65-F5344CB8AC3E}">
        <p14:creationId xmlns:p14="http://schemas.microsoft.com/office/powerpoint/2010/main" val="3297403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53640" y="1527120"/>
              <a:ext cx="11305440" cy="2973960"/>
            </p14:xfrm>
          </p:contentPart>
        </mc:Choice>
        <mc:Fallback xmlns="">
          <p:pic>
            <p:nvPicPr>
              <p:cNvPr id="3" name="Ink 2"/>
              <p:cNvPicPr/>
              <p:nvPr/>
            </p:nvPicPr>
            <p:blipFill>
              <a:blip r:embed="rId3"/>
              <a:stretch>
                <a:fillRect/>
              </a:stretch>
            </p:blipFill>
            <p:spPr>
              <a:xfrm>
                <a:off x="44280" y="1517760"/>
                <a:ext cx="11324160" cy="2992680"/>
              </a:xfrm>
              <a:prstGeom prst="rect">
                <a:avLst/>
              </a:prstGeom>
            </p:spPr>
          </p:pic>
        </mc:Fallback>
      </mc:AlternateContent>
    </p:spTree>
    <p:extLst>
      <p:ext uri="{BB962C8B-B14F-4D97-AF65-F5344CB8AC3E}">
        <p14:creationId xmlns:p14="http://schemas.microsoft.com/office/powerpoint/2010/main" val="1572447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Directed graphical model</a:t>
            </a:r>
          </a:p>
        </p:txBody>
      </p:sp>
      <p:grpSp>
        <p:nvGrpSpPr>
          <p:cNvPr id="32" name="Group 31"/>
          <p:cNvGrpSpPr/>
          <p:nvPr/>
        </p:nvGrpSpPr>
        <p:grpSpPr>
          <a:xfrm>
            <a:off x="1384300" y="2209800"/>
            <a:ext cx="8229600" cy="2300208"/>
            <a:chOff x="1143000" y="1357392"/>
            <a:chExt cx="8229600" cy="2300208"/>
          </a:xfrm>
        </p:grpSpPr>
        <p:sp>
          <p:nvSpPr>
            <p:cNvPr id="5" name="Oval 4"/>
            <p:cNvSpPr/>
            <p:nvPr/>
          </p:nvSpPr>
          <p:spPr>
            <a:xfrm>
              <a:off x="2209800" y="1371600"/>
              <a:ext cx="685800" cy="609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143000" y="2590800"/>
              <a:ext cx="685800" cy="609600"/>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a:stCxn id="5" idx="3"/>
              <a:endCxn id="7" idx="0"/>
            </p:cNvCxnSpPr>
            <p:nvPr/>
          </p:nvCxnSpPr>
          <p:spPr>
            <a:xfrm flipH="1">
              <a:off x="1485900" y="1891926"/>
              <a:ext cx="824333" cy="6988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1967333" y="2648989"/>
              <a:ext cx="685800" cy="609600"/>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a:stCxn id="5" idx="4"/>
              <a:endCxn id="11" idx="0"/>
            </p:cNvCxnSpPr>
            <p:nvPr/>
          </p:nvCxnSpPr>
          <p:spPr>
            <a:xfrm flipH="1">
              <a:off x="2310233" y="1981200"/>
              <a:ext cx="242467" cy="6677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3377033" y="2634530"/>
              <a:ext cx="685800" cy="609600"/>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a:stCxn id="5" idx="5"/>
              <a:endCxn id="16" idx="0"/>
            </p:cNvCxnSpPr>
            <p:nvPr/>
          </p:nvCxnSpPr>
          <p:spPr>
            <a:xfrm>
              <a:off x="2795167" y="1891926"/>
              <a:ext cx="924766" cy="7426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762449" y="2697766"/>
              <a:ext cx="506870" cy="400110"/>
            </a:xfrm>
            <a:prstGeom prst="rect">
              <a:avLst/>
            </a:prstGeom>
            <a:noFill/>
          </p:spPr>
          <p:txBody>
            <a:bodyPr wrap="none" rtlCol="0">
              <a:spAutoFit/>
            </a:bodyPr>
            <a:lstStyle/>
            <a:p>
              <a:r>
                <a:rPr lang="en-US" sz="2000" b="1" dirty="0"/>
                <a:t>. . .</a:t>
              </a:r>
            </a:p>
          </p:txBody>
        </p:sp>
        <p:sp>
          <p:nvSpPr>
            <p:cNvPr id="20" name="TextBox 19"/>
            <p:cNvSpPr txBox="1"/>
            <p:nvPr/>
          </p:nvSpPr>
          <p:spPr>
            <a:xfrm>
              <a:off x="2363385" y="1476344"/>
              <a:ext cx="338554"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Y</a:t>
              </a:r>
            </a:p>
          </p:txBody>
        </p:sp>
        <p:sp>
          <p:nvSpPr>
            <p:cNvPr id="21" name="TextBox 20"/>
            <p:cNvSpPr txBox="1"/>
            <p:nvPr/>
          </p:nvSpPr>
          <p:spPr>
            <a:xfrm>
              <a:off x="1316623" y="2754868"/>
              <a:ext cx="423514"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X</a:t>
              </a:r>
              <a:r>
                <a:rPr lang="en-US" baseline="-25000" dirty="0">
                  <a:latin typeface="Helvetica" panose="020B0604020202020204" pitchFamily="34" charset="0"/>
                  <a:cs typeface="Helvetica" panose="020B0604020202020204" pitchFamily="34" charset="0"/>
                </a:rPr>
                <a:t>1</a:t>
              </a:r>
            </a:p>
          </p:txBody>
        </p:sp>
        <p:sp>
          <p:nvSpPr>
            <p:cNvPr id="22" name="TextBox 21"/>
            <p:cNvSpPr txBox="1"/>
            <p:nvPr/>
          </p:nvSpPr>
          <p:spPr>
            <a:xfrm>
              <a:off x="2133600" y="2743200"/>
              <a:ext cx="423514"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X</a:t>
              </a:r>
              <a:r>
                <a:rPr lang="en-US" baseline="-25000" dirty="0">
                  <a:latin typeface="Helvetica" panose="020B0604020202020204" pitchFamily="34" charset="0"/>
                  <a:cs typeface="Helvetica" panose="020B0604020202020204" pitchFamily="34" charset="0"/>
                </a:rPr>
                <a:t>2</a:t>
              </a:r>
            </a:p>
          </p:txBody>
        </p:sp>
        <p:sp>
          <p:nvSpPr>
            <p:cNvPr id="23" name="TextBox 22"/>
            <p:cNvSpPr txBox="1"/>
            <p:nvPr/>
          </p:nvSpPr>
          <p:spPr>
            <a:xfrm>
              <a:off x="3538886" y="2743200"/>
              <a:ext cx="449162"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X</a:t>
              </a:r>
              <a:r>
                <a:rPr lang="en-US" baseline="-25000" dirty="0">
                  <a:latin typeface="Helvetica" panose="020B0604020202020204" pitchFamily="34" charset="0"/>
                  <a:cs typeface="Helvetica" panose="020B0604020202020204" pitchFamily="34" charset="0"/>
                </a:rPr>
                <a:t>N</a:t>
              </a:r>
            </a:p>
          </p:txBody>
        </p:sp>
        <p:sp>
          <p:nvSpPr>
            <p:cNvPr id="24" name="Oval 23"/>
            <p:cNvSpPr/>
            <p:nvPr/>
          </p:nvSpPr>
          <p:spPr>
            <a:xfrm>
              <a:off x="8077200" y="1357392"/>
              <a:ext cx="685800" cy="609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p:cNvCxnSpPr>
              <a:stCxn id="24" idx="4"/>
            </p:cNvCxnSpPr>
            <p:nvPr/>
          </p:nvCxnSpPr>
          <p:spPr>
            <a:xfrm>
              <a:off x="8420100" y="1966992"/>
              <a:ext cx="0" cy="5947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8077200" y="2590800"/>
              <a:ext cx="685800" cy="609600"/>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8243467" y="2685011"/>
              <a:ext cx="423514" cy="369332"/>
            </a:xfrm>
            <a:prstGeom prst="rect">
              <a:avLst/>
            </a:prstGeom>
            <a:noFill/>
          </p:spPr>
          <p:txBody>
            <a:bodyPr wrap="none" rtlCol="0">
              <a:spAutoFit/>
            </a:bodyPr>
            <a:lstStyle/>
            <a:p>
              <a:r>
                <a:rPr lang="en-US" dirty="0" err="1">
                  <a:latin typeface="Helvetica" panose="020B0604020202020204" pitchFamily="34" charset="0"/>
                  <a:cs typeface="Helvetica" panose="020B0604020202020204" pitchFamily="34" charset="0"/>
                </a:rPr>
                <a:t>X</a:t>
              </a:r>
              <a:r>
                <a:rPr lang="en-US" baseline="-25000" dirty="0" err="1">
                  <a:latin typeface="Helvetica" panose="020B0604020202020204" pitchFamily="34" charset="0"/>
                  <a:cs typeface="Helvetica" panose="020B0604020202020204" pitchFamily="34" charset="0"/>
                </a:rPr>
                <a:t>n</a:t>
              </a:r>
              <a:endParaRPr lang="en-US" baseline="-25000" dirty="0">
                <a:latin typeface="Helvetica" panose="020B0604020202020204" pitchFamily="34" charset="0"/>
                <a:cs typeface="Helvetica" panose="020B0604020202020204" pitchFamily="34" charset="0"/>
              </a:endParaRPr>
            </a:p>
          </p:txBody>
        </p:sp>
        <p:sp>
          <p:nvSpPr>
            <p:cNvPr id="29" name="Rectangle 28"/>
            <p:cNvSpPr/>
            <p:nvPr/>
          </p:nvSpPr>
          <p:spPr>
            <a:xfrm>
              <a:off x="7467600" y="2133600"/>
              <a:ext cx="19050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8985361" y="3200400"/>
              <a:ext cx="370614" cy="400110"/>
            </a:xfrm>
            <a:prstGeom prst="rect">
              <a:avLst/>
            </a:prstGeom>
            <a:noFill/>
          </p:spPr>
          <p:txBody>
            <a:bodyPr wrap="none" rtlCol="0">
              <a:spAutoFit/>
            </a:bodyPr>
            <a:lstStyle/>
            <a:p>
              <a:r>
                <a:rPr lang="en-US" sz="2000" dirty="0">
                  <a:latin typeface="Helvetica" panose="020B0604020202020204" pitchFamily="34" charset="0"/>
                  <a:cs typeface="Helvetica" panose="020B0604020202020204" pitchFamily="34" charset="0"/>
                </a:rPr>
                <a:t>N</a:t>
              </a:r>
            </a:p>
          </p:txBody>
        </p:sp>
        <p:sp>
          <p:nvSpPr>
            <p:cNvPr id="31" name="TextBox 30"/>
            <p:cNvSpPr txBox="1"/>
            <p:nvPr/>
          </p:nvSpPr>
          <p:spPr>
            <a:xfrm>
              <a:off x="8250823" y="1514356"/>
              <a:ext cx="338554"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Y</a:t>
              </a:r>
            </a:p>
          </p:txBody>
        </p:sp>
      </p:gr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384120" y="1848600"/>
              <a:ext cx="7599240" cy="4089960"/>
            </p14:xfrm>
          </p:contentPart>
        </mc:Choice>
        <mc:Fallback xmlns="">
          <p:pic>
            <p:nvPicPr>
              <p:cNvPr id="3" name="Ink 2"/>
              <p:cNvPicPr/>
              <p:nvPr/>
            </p:nvPicPr>
            <p:blipFill>
              <a:blip r:embed="rId4"/>
              <a:stretch>
                <a:fillRect/>
              </a:stretch>
            </p:blipFill>
            <p:spPr>
              <a:xfrm>
                <a:off x="374760" y="1839240"/>
                <a:ext cx="7617960" cy="4108680"/>
              </a:xfrm>
              <a:prstGeom prst="rect">
                <a:avLst/>
              </a:prstGeom>
            </p:spPr>
          </p:pic>
        </mc:Fallback>
      </mc:AlternateContent>
    </p:spTree>
    <p:extLst>
      <p:ext uri="{BB962C8B-B14F-4D97-AF65-F5344CB8AC3E}">
        <p14:creationId xmlns:p14="http://schemas.microsoft.com/office/powerpoint/2010/main" val="570874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Directed graphical model of LDA</a:t>
            </a:r>
          </a:p>
        </p:txBody>
      </p:sp>
      <p:pic>
        <p:nvPicPr>
          <p:cNvPr id="5" name="Picture 4"/>
          <p:cNvPicPr>
            <a:picLocks noChangeAspect="1"/>
          </p:cNvPicPr>
          <p:nvPr/>
        </p:nvPicPr>
        <p:blipFill>
          <a:blip r:embed="rId2"/>
          <a:stretch>
            <a:fillRect/>
          </a:stretch>
        </p:blipFill>
        <p:spPr>
          <a:xfrm>
            <a:off x="838200" y="1219199"/>
            <a:ext cx="10058400" cy="5561203"/>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384120" y="3884400"/>
              <a:ext cx="11528280" cy="2536560"/>
            </p14:xfrm>
          </p:contentPart>
        </mc:Choice>
        <mc:Fallback xmlns="">
          <p:pic>
            <p:nvPicPr>
              <p:cNvPr id="3" name="Ink 2"/>
              <p:cNvPicPr/>
              <p:nvPr/>
            </p:nvPicPr>
            <p:blipFill>
              <a:blip r:embed="rId4"/>
              <a:stretch>
                <a:fillRect/>
              </a:stretch>
            </p:blipFill>
            <p:spPr>
              <a:xfrm>
                <a:off x="374760" y="3875040"/>
                <a:ext cx="11547000" cy="2555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919800" y="901800"/>
              <a:ext cx="10841040" cy="3813480"/>
            </p14:xfrm>
          </p:contentPart>
        </mc:Choice>
        <mc:Fallback xmlns="">
          <p:pic>
            <p:nvPicPr>
              <p:cNvPr id="4" name="Ink 3"/>
              <p:cNvPicPr/>
              <p:nvPr/>
            </p:nvPicPr>
            <p:blipFill>
              <a:blip r:embed="rId6"/>
              <a:stretch>
                <a:fillRect/>
              </a:stretch>
            </p:blipFill>
            <p:spPr>
              <a:xfrm>
                <a:off x="910440" y="892440"/>
                <a:ext cx="10859760" cy="3832200"/>
              </a:xfrm>
              <a:prstGeom prst="rect">
                <a:avLst/>
              </a:prstGeom>
            </p:spPr>
          </p:pic>
        </mc:Fallback>
      </mc:AlternateContent>
    </p:spTree>
    <p:extLst>
      <p:ext uri="{BB962C8B-B14F-4D97-AF65-F5344CB8AC3E}">
        <p14:creationId xmlns:p14="http://schemas.microsoft.com/office/powerpoint/2010/main" val="39517366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Directed graphical model of LDA (Contd..)</a:t>
            </a:r>
          </a:p>
        </p:txBody>
      </p:sp>
      <p:pic>
        <p:nvPicPr>
          <p:cNvPr id="5" name="Picture 4"/>
          <p:cNvPicPr>
            <a:picLocks noChangeAspect="1"/>
          </p:cNvPicPr>
          <p:nvPr/>
        </p:nvPicPr>
        <p:blipFill>
          <a:blip r:embed="rId2"/>
          <a:stretch>
            <a:fillRect/>
          </a:stretch>
        </p:blipFill>
        <p:spPr>
          <a:xfrm>
            <a:off x="76200" y="924933"/>
            <a:ext cx="4724400" cy="2612081"/>
          </a:xfrm>
          <a:prstGeom prst="rect">
            <a:avLst/>
          </a:prstGeom>
        </p:spPr>
      </p:pic>
      <p:sp>
        <p:nvSpPr>
          <p:cNvPr id="6" name="Text Placeholder 2"/>
          <p:cNvSpPr>
            <a:spLocks noGrp="1"/>
          </p:cNvSpPr>
          <p:nvPr>
            <p:ph type="body" sz="quarter" idx="13"/>
          </p:nvPr>
        </p:nvSpPr>
        <p:spPr>
          <a:xfrm>
            <a:off x="381000" y="3886200"/>
            <a:ext cx="7696200" cy="2728913"/>
          </a:xfrm>
        </p:spPr>
        <p:txBody>
          <a:bodyPr/>
          <a:lstStyle/>
          <a:p>
            <a:pPr>
              <a:buFont typeface="Wingdings" panose="05000000000000000000" pitchFamily="2" charset="2"/>
              <a:buChar char="Ø"/>
            </a:pPr>
            <a:r>
              <a:rPr lang="en-US" sz="2800" dirty="0"/>
              <a:t>Draw each topic </a:t>
            </a:r>
            <a:r>
              <a:rPr lang="el-GR" sz="2800" dirty="0"/>
              <a:t>β</a:t>
            </a:r>
            <a:r>
              <a:rPr lang="en-US" sz="2800" baseline="-25000" dirty="0" err="1"/>
              <a:t>i</a:t>
            </a:r>
            <a:r>
              <a:rPr lang="en-US" sz="2800" dirty="0"/>
              <a:t> ~ Dir(</a:t>
            </a:r>
            <a:r>
              <a:rPr lang="el-GR" sz="2800" dirty="0"/>
              <a:t>η</a:t>
            </a:r>
            <a:r>
              <a:rPr lang="en-US" sz="2800" dirty="0"/>
              <a:t>), for </a:t>
            </a:r>
            <a:r>
              <a:rPr lang="en-US" sz="2800" dirty="0" err="1"/>
              <a:t>i</a:t>
            </a:r>
            <a:r>
              <a:rPr lang="en-US" sz="2800" dirty="0"/>
              <a:t> </a:t>
            </a:r>
            <a:r>
              <a:rPr lang="az-Cyrl-AZ" sz="2800" dirty="0"/>
              <a:t>є</a:t>
            </a:r>
            <a:r>
              <a:rPr lang="en-US" sz="2800" dirty="0"/>
              <a:t> {1,2,…K}</a:t>
            </a:r>
          </a:p>
          <a:p>
            <a:pPr>
              <a:buFont typeface="Wingdings" panose="05000000000000000000" pitchFamily="2" charset="2"/>
              <a:buChar char="Ø"/>
            </a:pPr>
            <a:r>
              <a:rPr lang="en-US" sz="2800" dirty="0"/>
              <a:t>For each document </a:t>
            </a:r>
          </a:p>
          <a:p>
            <a:pPr lvl="1">
              <a:buFont typeface="Wingdings" panose="05000000000000000000" pitchFamily="2" charset="2"/>
              <a:buChar char="Ø"/>
            </a:pPr>
            <a:r>
              <a:rPr lang="en-US" sz="2800" dirty="0"/>
              <a:t>Draw each topic proportions </a:t>
            </a:r>
            <a:r>
              <a:rPr lang="el-GR" sz="2800" dirty="0"/>
              <a:t>θ</a:t>
            </a:r>
            <a:r>
              <a:rPr lang="en-US" sz="2800" baseline="-25000" dirty="0"/>
              <a:t>d</a:t>
            </a:r>
            <a:r>
              <a:rPr lang="en-US" sz="2800" dirty="0"/>
              <a:t> ~ Dir(</a:t>
            </a:r>
            <a:r>
              <a:rPr lang="el-GR" sz="2800" dirty="0"/>
              <a:t>α</a:t>
            </a:r>
            <a:r>
              <a:rPr lang="en-US" sz="2800" dirty="0"/>
              <a:t>) </a:t>
            </a:r>
          </a:p>
          <a:p>
            <a:pPr lvl="2">
              <a:buFont typeface="Wingdings" panose="05000000000000000000" pitchFamily="2" charset="2"/>
              <a:buChar char="Ø"/>
            </a:pPr>
            <a:r>
              <a:rPr lang="en-US" sz="2800" dirty="0"/>
              <a:t>Draw </a:t>
            </a:r>
            <a:r>
              <a:rPr lang="en-US" sz="2800" dirty="0" err="1"/>
              <a:t>Z</a:t>
            </a:r>
            <a:r>
              <a:rPr lang="en-US" sz="2800" baseline="-25000" dirty="0" err="1"/>
              <a:t>d,n</a:t>
            </a:r>
            <a:r>
              <a:rPr lang="en-US" sz="2800" dirty="0"/>
              <a:t> ~ Multinomial</a:t>
            </a:r>
            <a:r>
              <a:rPr lang="en-US" sz="2800" b="1" dirty="0"/>
              <a:t>(</a:t>
            </a:r>
            <a:r>
              <a:rPr lang="el-GR" sz="2800" dirty="0"/>
              <a:t>θ</a:t>
            </a:r>
            <a:r>
              <a:rPr lang="en-US" sz="2800" baseline="-25000" dirty="0"/>
              <a:t>d</a:t>
            </a:r>
            <a:r>
              <a:rPr lang="en-US" sz="2800" b="1" dirty="0"/>
              <a:t>)</a:t>
            </a:r>
            <a:r>
              <a:rPr lang="en-US" sz="2800" dirty="0"/>
              <a:t> </a:t>
            </a:r>
          </a:p>
          <a:p>
            <a:pPr lvl="2">
              <a:buFont typeface="Wingdings" panose="05000000000000000000" pitchFamily="2" charset="2"/>
              <a:buChar char="Ø"/>
            </a:pPr>
            <a:r>
              <a:rPr lang="en-US" sz="2800" dirty="0"/>
              <a:t> Draw </a:t>
            </a:r>
            <a:r>
              <a:rPr lang="en-US" sz="2800" dirty="0" err="1"/>
              <a:t>W</a:t>
            </a:r>
            <a:r>
              <a:rPr lang="en-US" sz="2800" baseline="-25000" dirty="0" err="1"/>
              <a:t>d,n</a:t>
            </a:r>
            <a:r>
              <a:rPr lang="en-US" sz="2800" dirty="0"/>
              <a:t> ~ Multinomial</a:t>
            </a:r>
            <a:r>
              <a:rPr lang="en-US" sz="2800" b="1" dirty="0"/>
              <a:t>(</a:t>
            </a:r>
            <a:r>
              <a:rPr lang="el-GR" sz="2800" dirty="0"/>
              <a:t>β</a:t>
            </a:r>
            <a:r>
              <a:rPr lang="en-US" sz="1800" dirty="0" err="1"/>
              <a:t>z</a:t>
            </a:r>
            <a:r>
              <a:rPr lang="en-US" sz="2800" baseline="-25000" dirty="0" err="1"/>
              <a:t>d,n</a:t>
            </a:r>
            <a:r>
              <a:rPr lang="en-US" sz="2800" b="1" dirty="0"/>
              <a:t>)</a:t>
            </a:r>
            <a:r>
              <a:rPr lang="en-US" sz="2800" dirty="0"/>
              <a:t> </a:t>
            </a:r>
            <a:endParaRPr lang="en-US" dirty="0"/>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5081040" y="1321560"/>
              <a:ext cx="7045920" cy="3875760"/>
            </p14:xfrm>
          </p:contentPart>
        </mc:Choice>
        <mc:Fallback xmlns="">
          <p:pic>
            <p:nvPicPr>
              <p:cNvPr id="4" name="Ink 3"/>
              <p:cNvPicPr/>
              <p:nvPr/>
            </p:nvPicPr>
            <p:blipFill>
              <a:blip r:embed="rId4"/>
              <a:stretch>
                <a:fillRect/>
              </a:stretch>
            </p:blipFill>
            <p:spPr>
              <a:xfrm>
                <a:off x="5071680" y="1312200"/>
                <a:ext cx="7064640" cy="3894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6215040" y="1357200"/>
              <a:ext cx="134280" cy="295200"/>
            </p14:xfrm>
          </p:contentPart>
        </mc:Choice>
        <mc:Fallback xmlns="">
          <p:pic>
            <p:nvPicPr>
              <p:cNvPr id="3" name="Ink 2"/>
              <p:cNvPicPr/>
              <p:nvPr/>
            </p:nvPicPr>
            <p:blipFill>
              <a:blip r:embed="rId6"/>
              <a:stretch>
                <a:fillRect/>
              </a:stretch>
            </p:blipFill>
            <p:spPr>
              <a:xfrm>
                <a:off x="6205680" y="1347840"/>
                <a:ext cx="153000" cy="313920"/>
              </a:xfrm>
              <a:prstGeom prst="rect">
                <a:avLst/>
              </a:prstGeom>
            </p:spPr>
          </p:pic>
        </mc:Fallback>
      </mc:AlternateContent>
    </p:spTree>
    <p:extLst>
      <p:ext uri="{BB962C8B-B14F-4D97-AF65-F5344CB8AC3E}">
        <p14:creationId xmlns:p14="http://schemas.microsoft.com/office/powerpoint/2010/main" val="4250050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a:spLocks noGrp="1"/>
          </p:cNvSpPr>
          <p:nvPr>
            <p:ph type="body" sz="quarter" idx="13"/>
          </p:nvPr>
        </p:nvSpPr>
        <p:spPr>
          <a:xfrm>
            <a:off x="685800" y="1219200"/>
            <a:ext cx="10160000" cy="2728913"/>
          </a:xfrm>
        </p:spPr>
        <p:txBody>
          <a:bodyPr/>
          <a:lstStyle/>
          <a:p>
            <a:pPr>
              <a:buFont typeface="Wingdings" panose="05000000000000000000" pitchFamily="2" charset="2"/>
              <a:buChar char="Ø"/>
            </a:pPr>
            <a:r>
              <a:rPr lang="en-US" sz="2800" dirty="0"/>
              <a:t>Draw each topic </a:t>
            </a:r>
            <a:r>
              <a:rPr lang="el-GR" sz="2800" dirty="0"/>
              <a:t>β</a:t>
            </a:r>
            <a:r>
              <a:rPr lang="en-US" sz="2800" baseline="-25000" dirty="0" err="1"/>
              <a:t>i</a:t>
            </a:r>
            <a:r>
              <a:rPr lang="en-US" sz="2800" dirty="0"/>
              <a:t> ~ Dir(</a:t>
            </a:r>
            <a:r>
              <a:rPr lang="el-GR" sz="2800" dirty="0"/>
              <a:t>η</a:t>
            </a:r>
            <a:r>
              <a:rPr lang="en-US" sz="2800" dirty="0"/>
              <a:t>), for </a:t>
            </a:r>
            <a:r>
              <a:rPr lang="en-US" sz="2800" dirty="0" err="1"/>
              <a:t>i</a:t>
            </a:r>
            <a:r>
              <a:rPr lang="en-US" sz="2800" dirty="0"/>
              <a:t> </a:t>
            </a:r>
            <a:r>
              <a:rPr lang="az-Cyrl-AZ" sz="2800" dirty="0"/>
              <a:t>є</a:t>
            </a:r>
            <a:r>
              <a:rPr lang="en-US" sz="2800" dirty="0"/>
              <a:t> {1,2,…K}</a:t>
            </a:r>
          </a:p>
          <a:p>
            <a:pPr>
              <a:buFont typeface="Wingdings" panose="05000000000000000000" pitchFamily="2" charset="2"/>
              <a:buChar char="Ø"/>
            </a:pPr>
            <a:r>
              <a:rPr lang="en-US" sz="2800" dirty="0"/>
              <a:t>For each document </a:t>
            </a:r>
          </a:p>
          <a:p>
            <a:pPr lvl="1">
              <a:buFont typeface="Wingdings" panose="05000000000000000000" pitchFamily="2" charset="2"/>
              <a:buChar char="Ø"/>
            </a:pPr>
            <a:r>
              <a:rPr lang="en-US" sz="2800" dirty="0"/>
              <a:t>Draw each topic proportions </a:t>
            </a:r>
            <a:r>
              <a:rPr lang="el-GR" sz="2800" dirty="0"/>
              <a:t>θ</a:t>
            </a:r>
            <a:r>
              <a:rPr lang="en-US" sz="2800" baseline="-25000" dirty="0"/>
              <a:t>d</a:t>
            </a:r>
            <a:r>
              <a:rPr lang="en-US" sz="2800" dirty="0"/>
              <a:t> ~ Dir(</a:t>
            </a:r>
            <a:r>
              <a:rPr lang="el-GR" sz="2800" dirty="0"/>
              <a:t>α</a:t>
            </a:r>
            <a:r>
              <a:rPr lang="en-US" sz="2800" dirty="0"/>
              <a:t>) </a:t>
            </a:r>
          </a:p>
          <a:p>
            <a:pPr lvl="2">
              <a:buFont typeface="Wingdings" panose="05000000000000000000" pitchFamily="2" charset="2"/>
              <a:buChar char="Ø"/>
            </a:pPr>
            <a:r>
              <a:rPr lang="en-US" sz="2800" dirty="0"/>
              <a:t>Draw </a:t>
            </a:r>
            <a:r>
              <a:rPr lang="en-US" sz="2800" dirty="0" err="1"/>
              <a:t>Z</a:t>
            </a:r>
            <a:r>
              <a:rPr lang="en-US" sz="2800" baseline="-25000" dirty="0" err="1"/>
              <a:t>d,n</a:t>
            </a:r>
            <a:r>
              <a:rPr lang="en-US" sz="2800" dirty="0"/>
              <a:t> ~ Multinomial</a:t>
            </a:r>
            <a:r>
              <a:rPr lang="en-US" sz="2800" b="1" dirty="0"/>
              <a:t>(</a:t>
            </a:r>
            <a:r>
              <a:rPr lang="el-GR" sz="2800" dirty="0"/>
              <a:t>θ</a:t>
            </a:r>
            <a:r>
              <a:rPr lang="en-US" sz="2800" baseline="-25000" dirty="0"/>
              <a:t>d</a:t>
            </a:r>
            <a:r>
              <a:rPr lang="en-US" sz="2800" b="1" dirty="0"/>
              <a:t>)</a:t>
            </a:r>
            <a:r>
              <a:rPr lang="en-US" sz="2800" dirty="0"/>
              <a:t> </a:t>
            </a:r>
          </a:p>
          <a:p>
            <a:pPr lvl="2">
              <a:buFont typeface="Wingdings" panose="05000000000000000000" pitchFamily="2" charset="2"/>
              <a:buChar char="Ø"/>
            </a:pPr>
            <a:r>
              <a:rPr lang="en-US" sz="2800" dirty="0"/>
              <a:t> Draw </a:t>
            </a:r>
            <a:r>
              <a:rPr lang="en-US" sz="2800" dirty="0" err="1"/>
              <a:t>W</a:t>
            </a:r>
            <a:r>
              <a:rPr lang="en-US" sz="2800" baseline="-25000" dirty="0" err="1"/>
              <a:t>d,n</a:t>
            </a:r>
            <a:r>
              <a:rPr lang="en-US" sz="2800" dirty="0"/>
              <a:t> ~ Multinomial</a:t>
            </a:r>
            <a:r>
              <a:rPr lang="en-US" sz="2800" b="1" dirty="0"/>
              <a:t>(</a:t>
            </a:r>
            <a:r>
              <a:rPr lang="el-GR" sz="2800" dirty="0"/>
              <a:t>β</a:t>
            </a:r>
            <a:r>
              <a:rPr lang="en-US" sz="1800" dirty="0" err="1"/>
              <a:t>z</a:t>
            </a:r>
            <a:r>
              <a:rPr lang="en-US" sz="2800" baseline="-25000" dirty="0" err="1"/>
              <a:t>d,n</a:t>
            </a:r>
            <a:r>
              <a:rPr lang="en-US" sz="2800" b="1" dirty="0"/>
              <a:t>)</a:t>
            </a:r>
            <a:r>
              <a:rPr lang="en-US" sz="2800" dirty="0"/>
              <a:t> </a:t>
            </a:r>
            <a:endParaRPr lang="en-US" dirty="0"/>
          </a:p>
        </p:txBody>
      </p:sp>
    </p:spTree>
    <p:extLst>
      <p:ext uri="{BB962C8B-B14F-4D97-AF65-F5344CB8AC3E}">
        <p14:creationId xmlns:p14="http://schemas.microsoft.com/office/powerpoint/2010/main" val="2872555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for Topic Modelling </a:t>
            </a:r>
          </a:p>
        </p:txBody>
      </p:sp>
      <p:pic>
        <p:nvPicPr>
          <p:cNvPr id="102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2054" y="1295400"/>
            <a:ext cx="8694091" cy="4885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91411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0569"/>
            <a:ext cx="9321800" cy="764364"/>
          </a:xfrm>
        </p:spPr>
        <p:txBody>
          <a:bodyPr/>
          <a:lstStyle/>
          <a:p>
            <a:r>
              <a:rPr lang="en-US" dirty="0"/>
              <a:t>Gibbs Sampling</a:t>
            </a: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357120" y="973440"/>
              <a:ext cx="11769840" cy="5572440"/>
            </p14:xfrm>
          </p:contentPart>
        </mc:Choice>
        <mc:Fallback xmlns="">
          <p:pic>
            <p:nvPicPr>
              <p:cNvPr id="3" name="Ink 2"/>
              <p:cNvPicPr/>
              <p:nvPr/>
            </p:nvPicPr>
            <p:blipFill>
              <a:blip r:embed="rId3"/>
              <a:stretch>
                <a:fillRect/>
              </a:stretch>
            </p:blipFill>
            <p:spPr>
              <a:xfrm>
                <a:off x="347760" y="964080"/>
                <a:ext cx="11788560" cy="5591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2062800" y="1027080"/>
              <a:ext cx="5563440" cy="5518800"/>
            </p14:xfrm>
          </p:contentPart>
        </mc:Choice>
        <mc:Fallback xmlns="">
          <p:pic>
            <p:nvPicPr>
              <p:cNvPr id="4" name="Ink 3"/>
              <p:cNvPicPr/>
              <p:nvPr/>
            </p:nvPicPr>
            <p:blipFill>
              <a:blip r:embed="rId5"/>
              <a:stretch>
                <a:fillRect/>
              </a:stretch>
            </p:blipFill>
            <p:spPr>
              <a:xfrm>
                <a:off x="2053440" y="1017720"/>
                <a:ext cx="5582160" cy="5537520"/>
              </a:xfrm>
              <a:prstGeom prst="rect">
                <a:avLst/>
              </a:prstGeom>
            </p:spPr>
          </p:pic>
        </mc:Fallback>
      </mc:AlternateContent>
    </p:spTree>
    <p:extLst>
      <p:ext uri="{BB962C8B-B14F-4D97-AF65-F5344CB8AC3E}">
        <p14:creationId xmlns:p14="http://schemas.microsoft.com/office/powerpoint/2010/main" val="191725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0569"/>
            <a:ext cx="9321800" cy="764364"/>
          </a:xfrm>
        </p:spPr>
        <p:txBody>
          <a:bodyPr/>
          <a:lstStyle/>
          <a:p>
            <a:r>
              <a:rPr lang="en-US" dirty="0"/>
              <a:t>Gibbs Sampling (</a:t>
            </a:r>
            <a:r>
              <a:rPr lang="en-US" dirty="0" err="1"/>
              <a:t>Contd</a:t>
            </a:r>
            <a:r>
              <a:rPr lang="en-US" dirty="0"/>
              <a:t>…)</a:t>
            </a: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616320" y="803520"/>
              <a:ext cx="11492640" cy="5599440"/>
            </p14:xfrm>
          </p:contentPart>
        </mc:Choice>
        <mc:Fallback xmlns="">
          <p:pic>
            <p:nvPicPr>
              <p:cNvPr id="3" name="Ink 2"/>
              <p:cNvPicPr/>
              <p:nvPr/>
            </p:nvPicPr>
            <p:blipFill>
              <a:blip r:embed="rId3"/>
              <a:stretch>
                <a:fillRect/>
              </a:stretch>
            </p:blipFill>
            <p:spPr>
              <a:xfrm>
                <a:off x="606960" y="794160"/>
                <a:ext cx="11511360" cy="5618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1696680" y="2616480"/>
              <a:ext cx="205560" cy="250200"/>
            </p14:xfrm>
          </p:contentPart>
        </mc:Choice>
        <mc:Fallback xmlns="">
          <p:pic>
            <p:nvPicPr>
              <p:cNvPr id="4" name="Ink 3"/>
              <p:cNvPicPr/>
              <p:nvPr/>
            </p:nvPicPr>
            <p:blipFill>
              <a:blip r:embed="rId5"/>
              <a:stretch>
                <a:fillRect/>
              </a:stretch>
            </p:blipFill>
            <p:spPr>
              <a:xfrm>
                <a:off x="1687320" y="2607120"/>
                <a:ext cx="224280" cy="268920"/>
              </a:xfrm>
              <a:prstGeom prst="rect">
                <a:avLst/>
              </a:prstGeom>
            </p:spPr>
          </p:pic>
        </mc:Fallback>
      </mc:AlternateContent>
    </p:spTree>
    <p:extLst>
      <p:ext uri="{BB962C8B-B14F-4D97-AF65-F5344CB8AC3E}">
        <p14:creationId xmlns:p14="http://schemas.microsoft.com/office/powerpoint/2010/main" val="3860987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a:t>
            </a:r>
          </a:p>
        </p:txBody>
      </p:sp>
      <p:sp>
        <p:nvSpPr>
          <p:cNvPr id="3" name="Text Placeholder 2"/>
          <p:cNvSpPr>
            <a:spLocks noGrp="1"/>
          </p:cNvSpPr>
          <p:nvPr>
            <p:ph type="body" sz="quarter" idx="13"/>
          </p:nvPr>
        </p:nvSpPr>
        <p:spPr>
          <a:xfrm>
            <a:off x="304800" y="1066800"/>
            <a:ext cx="11658600" cy="5029199"/>
          </a:xfrm>
        </p:spPr>
        <p:txBody>
          <a:bodyPr>
            <a:noAutofit/>
          </a:bodyPr>
          <a:lstStyle/>
          <a:p>
            <a:pPr algn="just">
              <a:lnSpc>
                <a:spcPct val="150000"/>
              </a:lnSpc>
            </a:pPr>
            <a:r>
              <a:rPr lang="en-US" sz="3200" dirty="0"/>
              <a:t>Step1: Assign a random topic [1…T] for each word </a:t>
            </a:r>
          </a:p>
          <a:p>
            <a:pPr algn="just">
              <a:lnSpc>
                <a:spcPct val="150000"/>
              </a:lnSpc>
            </a:pPr>
            <a:r>
              <a:rPr lang="en-US" sz="3200" dirty="0"/>
              <a:t>Step2: For each word token, a new topic is sampled as per P(</a:t>
            </a:r>
            <a:r>
              <a:rPr lang="en-US" sz="3200" dirty="0" err="1"/>
              <a:t>z</a:t>
            </a:r>
            <a:r>
              <a:rPr lang="en-US" sz="3200" baseline="-25000" dirty="0" err="1"/>
              <a:t>i</a:t>
            </a:r>
            <a:r>
              <a:rPr lang="en-US" sz="3200" dirty="0"/>
              <a:t>=</a:t>
            </a:r>
            <a:r>
              <a:rPr lang="en-US" sz="3200" dirty="0" err="1"/>
              <a:t>j|z</a:t>
            </a:r>
            <a:r>
              <a:rPr lang="en-US" sz="3200" baseline="-25000" dirty="0" err="1"/>
              <a:t>-I</a:t>
            </a:r>
            <a:r>
              <a:rPr lang="en-US" sz="3200" dirty="0" err="1"/>
              <a:t>,w</a:t>
            </a:r>
            <a:r>
              <a:rPr lang="en-US" sz="3200" baseline="-25000" dirty="0" err="1"/>
              <a:t>i</a:t>
            </a:r>
            <a:r>
              <a:rPr lang="en-US" sz="3200" dirty="0" err="1"/>
              <a:t>,d</a:t>
            </a:r>
            <a:r>
              <a:rPr lang="en-US" sz="3200" baseline="-25000" dirty="0" err="1"/>
              <a:t>i</a:t>
            </a:r>
            <a:r>
              <a:rPr lang="en-US" sz="3200" dirty="0"/>
              <a:t>) and the matrices Cwt and </a:t>
            </a:r>
            <a:r>
              <a:rPr lang="en-US" sz="3200" dirty="0" err="1"/>
              <a:t>Cdt</a:t>
            </a:r>
            <a:r>
              <a:rPr lang="en-US" sz="3200" dirty="0"/>
              <a:t> are updated.</a:t>
            </a:r>
          </a:p>
          <a:p>
            <a:pPr algn="just">
              <a:lnSpc>
                <a:spcPct val="150000"/>
              </a:lnSpc>
            </a:pPr>
            <a:r>
              <a:rPr lang="en-US" sz="3200" dirty="0"/>
              <a:t>One iteration over all word token in the document is a Gibbs Sample</a:t>
            </a:r>
          </a:p>
          <a:p>
            <a:pPr algn="just">
              <a:lnSpc>
                <a:spcPct val="150000"/>
              </a:lnSpc>
            </a:pPr>
            <a:r>
              <a:rPr lang="en-US" sz="3200" dirty="0"/>
              <a:t>Each iteration may have correlation with the next hence these samples are saved at spaced intervals.</a:t>
            </a: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7170480" y="4581000"/>
              <a:ext cx="4197240" cy="893160"/>
            </p14:xfrm>
          </p:contentPart>
        </mc:Choice>
        <mc:Fallback xmlns="">
          <p:pic>
            <p:nvPicPr>
              <p:cNvPr id="5" name="Ink 4"/>
              <p:cNvPicPr/>
              <p:nvPr/>
            </p:nvPicPr>
            <p:blipFill>
              <a:blip r:embed="rId3"/>
              <a:stretch>
                <a:fillRect/>
              </a:stretch>
            </p:blipFill>
            <p:spPr>
              <a:xfrm>
                <a:off x="7161120" y="4571640"/>
                <a:ext cx="4215960" cy="911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8483040" y="4607640"/>
              <a:ext cx="2447280" cy="455760"/>
            </p14:xfrm>
          </p:contentPart>
        </mc:Choice>
        <mc:Fallback xmlns="">
          <p:pic>
            <p:nvPicPr>
              <p:cNvPr id="4" name="Ink 3"/>
              <p:cNvPicPr/>
              <p:nvPr/>
            </p:nvPicPr>
            <p:blipFill>
              <a:blip r:embed="rId5"/>
              <a:stretch>
                <a:fillRect/>
              </a:stretch>
            </p:blipFill>
            <p:spPr>
              <a:xfrm>
                <a:off x="8473680" y="4598280"/>
                <a:ext cx="2466000" cy="474480"/>
              </a:xfrm>
              <a:prstGeom prst="rect">
                <a:avLst/>
              </a:prstGeom>
            </p:spPr>
          </p:pic>
        </mc:Fallback>
      </mc:AlternateContent>
    </p:spTree>
    <p:extLst>
      <p:ext uri="{BB962C8B-B14F-4D97-AF65-F5344CB8AC3E}">
        <p14:creationId xmlns:p14="http://schemas.microsoft.com/office/powerpoint/2010/main" val="36006135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for </a:t>
            </a:r>
            <a:r>
              <a:rPr lang="el-GR" dirty="0"/>
              <a:t>θ</a:t>
            </a:r>
            <a:r>
              <a:rPr lang="en-US" dirty="0"/>
              <a:t> and </a:t>
            </a:r>
            <a:r>
              <a:rPr lang="el-GR" dirty="0"/>
              <a:t>β</a:t>
            </a:r>
            <a:endParaRPr lang="en-US" dirty="0"/>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3429000" y="1544760"/>
              <a:ext cx="4268880" cy="4116960"/>
            </p14:xfrm>
          </p:contentPart>
        </mc:Choice>
        <mc:Fallback xmlns="">
          <p:pic>
            <p:nvPicPr>
              <p:cNvPr id="3" name="Ink 2"/>
              <p:cNvPicPr/>
              <p:nvPr/>
            </p:nvPicPr>
            <p:blipFill>
              <a:blip r:embed="rId3"/>
              <a:stretch>
                <a:fillRect/>
              </a:stretch>
            </p:blipFill>
            <p:spPr>
              <a:xfrm>
                <a:off x="3419640" y="1535400"/>
                <a:ext cx="4287600" cy="4135680"/>
              </a:xfrm>
              <a:prstGeom prst="rect">
                <a:avLst/>
              </a:prstGeom>
            </p:spPr>
          </p:pic>
        </mc:Fallback>
      </mc:AlternateContent>
    </p:spTree>
    <p:extLst>
      <p:ext uri="{BB962C8B-B14F-4D97-AF65-F5344CB8AC3E}">
        <p14:creationId xmlns:p14="http://schemas.microsoft.com/office/powerpoint/2010/main" val="23985672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2509200" y="1205640"/>
              <a:ext cx="7581600" cy="1955880"/>
            </p14:xfrm>
          </p:contentPart>
        </mc:Choice>
        <mc:Fallback xmlns="">
          <p:pic>
            <p:nvPicPr>
              <p:cNvPr id="5" name="Ink 4"/>
              <p:cNvPicPr/>
              <p:nvPr/>
            </p:nvPicPr>
            <p:blipFill>
              <a:blip r:embed="rId3"/>
              <a:stretch>
                <a:fillRect/>
              </a:stretch>
            </p:blipFill>
            <p:spPr>
              <a:xfrm>
                <a:off x="2499840" y="1196280"/>
                <a:ext cx="7600320" cy="1974600"/>
              </a:xfrm>
              <a:prstGeom prst="rect">
                <a:avLst/>
              </a:prstGeom>
            </p:spPr>
          </p:pic>
        </mc:Fallback>
      </mc:AlternateContent>
    </p:spTree>
    <p:extLst>
      <p:ext uri="{BB962C8B-B14F-4D97-AF65-F5344CB8AC3E}">
        <p14:creationId xmlns:p14="http://schemas.microsoft.com/office/powerpoint/2010/main" val="30837623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533400" y="1299240"/>
              <a:ext cx="10314360" cy="4509720"/>
            </p14:xfrm>
          </p:contentPart>
        </mc:Choice>
        <mc:Fallback>
          <p:pic>
            <p:nvPicPr>
              <p:cNvPr id="5" name="Ink 4"/>
              <p:cNvPicPr/>
              <p:nvPr/>
            </p:nvPicPr>
            <p:blipFill>
              <a:blip r:embed="rId3"/>
              <a:stretch>
                <a:fillRect/>
              </a:stretch>
            </p:blipFill>
            <p:spPr>
              <a:xfrm>
                <a:off x="524040" y="1289880"/>
                <a:ext cx="10333080" cy="4528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2027160" y="1589400"/>
              <a:ext cx="9126360" cy="3929400"/>
            </p14:xfrm>
          </p:contentPart>
        </mc:Choice>
        <mc:Fallback xmlns="">
          <p:pic>
            <p:nvPicPr>
              <p:cNvPr id="6" name="Ink 5"/>
              <p:cNvPicPr/>
              <p:nvPr/>
            </p:nvPicPr>
            <p:blipFill>
              <a:blip r:embed="rId5"/>
              <a:stretch>
                <a:fillRect/>
              </a:stretch>
            </p:blipFill>
            <p:spPr>
              <a:xfrm>
                <a:off x="2017800" y="1580040"/>
                <a:ext cx="9145080" cy="3948120"/>
              </a:xfrm>
              <a:prstGeom prst="rect">
                <a:avLst/>
              </a:prstGeom>
            </p:spPr>
          </p:pic>
        </mc:Fallback>
      </mc:AlternateContent>
    </p:spTree>
    <p:extLst>
      <p:ext uri="{BB962C8B-B14F-4D97-AF65-F5344CB8AC3E}">
        <p14:creationId xmlns:p14="http://schemas.microsoft.com/office/powerpoint/2010/main" val="31323019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Tree>
    <p:extLst>
      <p:ext uri="{BB962C8B-B14F-4D97-AF65-F5344CB8AC3E}">
        <p14:creationId xmlns:p14="http://schemas.microsoft.com/office/powerpoint/2010/main" val="942114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 of Topic Modelling </a:t>
            </a:r>
          </a:p>
        </p:txBody>
      </p:sp>
      <p:sp>
        <p:nvSpPr>
          <p:cNvPr id="3" name="Text Placeholder 2"/>
          <p:cNvSpPr>
            <a:spLocks noGrp="1"/>
          </p:cNvSpPr>
          <p:nvPr>
            <p:ph type="body" sz="quarter" idx="13"/>
          </p:nvPr>
        </p:nvSpPr>
        <p:spPr>
          <a:xfrm>
            <a:off x="533400" y="990600"/>
            <a:ext cx="4760950" cy="5410200"/>
          </a:xfrm>
        </p:spPr>
        <p:txBody>
          <a:bodyPr>
            <a:normAutofit/>
          </a:bodyPr>
          <a:lstStyle/>
          <a:p>
            <a:pPr algn="just">
              <a:buFont typeface="Wingdings" panose="05000000000000000000" pitchFamily="2" charset="2"/>
              <a:buChar char="Ø"/>
            </a:pPr>
            <a:r>
              <a:rPr lang="en-US" sz="3200" dirty="0"/>
              <a:t>Use these annotations to </a:t>
            </a:r>
            <a:r>
              <a:rPr lang="en-US" sz="3200" dirty="0">
                <a:solidFill>
                  <a:srgbClr val="FF0000"/>
                </a:solidFill>
              </a:rPr>
              <a:t>organize, summarize and search the documents.</a:t>
            </a:r>
          </a:p>
        </p:txBody>
      </p:sp>
      <p:sp>
        <p:nvSpPr>
          <p:cNvPr id="5" name="Text Placeholder 2"/>
          <p:cNvSpPr txBox="1">
            <a:spLocks/>
          </p:cNvSpPr>
          <p:nvPr/>
        </p:nvSpPr>
        <p:spPr>
          <a:xfrm>
            <a:off x="4038600" y="6400800"/>
            <a:ext cx="6586137" cy="35569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Helvetica" panose="020B06040202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Helvetica" panose="020B0604020202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Helvetica" panose="020B0604020202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Helvetica" panose="020B0604020202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Helvetica" panose="020B06040202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60000"/>
              </a:lnSpc>
              <a:spcBef>
                <a:spcPts val="0"/>
              </a:spcBef>
              <a:buFont typeface="Wingdings" panose="05000000000000000000" pitchFamily="2" charset="2"/>
              <a:buChar char="Ø"/>
            </a:pPr>
            <a:endParaRPr lang="en-US" sz="3000" dirty="0"/>
          </a:p>
        </p:txBody>
      </p:sp>
      <p:pic>
        <p:nvPicPr>
          <p:cNvPr id="2050"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8259" y="949871"/>
            <a:ext cx="6368501" cy="30249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5715000" y="4009409"/>
            <a:ext cx="6477786" cy="2705340"/>
          </a:xfrm>
          <a:prstGeom prst="rect">
            <a:avLst/>
          </a:prstGeom>
        </p:spPr>
      </p:pic>
    </p:spTree>
    <p:extLst>
      <p:ext uri="{BB962C8B-B14F-4D97-AF65-F5344CB8AC3E}">
        <p14:creationId xmlns:p14="http://schemas.microsoft.com/office/powerpoint/2010/main" val="1418653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output from the LDA</a:t>
            </a:r>
          </a:p>
        </p:txBody>
      </p:sp>
      <p:sp>
        <p:nvSpPr>
          <p:cNvPr id="3" name="Text Placeholder 2"/>
          <p:cNvSpPr>
            <a:spLocks noGrp="1"/>
          </p:cNvSpPr>
          <p:nvPr>
            <p:ph type="body" sz="quarter" idx="13"/>
          </p:nvPr>
        </p:nvSpPr>
        <p:spPr>
          <a:xfrm>
            <a:off x="685800" y="924933"/>
            <a:ext cx="11049000" cy="5704467"/>
          </a:xfrm>
        </p:spPr>
        <p:txBody>
          <a:bodyPr>
            <a:normAutofit lnSpcReduction="10000"/>
          </a:bodyPr>
          <a:lstStyle/>
          <a:p>
            <a:pPr algn="just">
              <a:lnSpc>
                <a:spcPct val="150000"/>
              </a:lnSpc>
              <a:spcBef>
                <a:spcPts val="0"/>
              </a:spcBef>
              <a:buFont typeface="Wingdings" panose="05000000000000000000" pitchFamily="2" charset="2"/>
              <a:buChar char="Ø"/>
            </a:pPr>
            <a:r>
              <a:rPr lang="en-US" sz="3200" dirty="0"/>
              <a:t>Four topics learned from the S&amp;P 500 stock market data </a:t>
            </a:r>
          </a:p>
          <a:p>
            <a:pPr algn="just">
              <a:lnSpc>
                <a:spcPct val="150000"/>
              </a:lnSpc>
              <a:spcBef>
                <a:spcPts val="0"/>
              </a:spcBef>
              <a:buFont typeface="Wingdings" panose="05000000000000000000" pitchFamily="2" charset="2"/>
              <a:buChar char="Ø"/>
            </a:pPr>
            <a:r>
              <a:rPr lang="en-US" sz="3200" dirty="0"/>
              <a:t>Goal is to find groups of </a:t>
            </a:r>
            <a:r>
              <a:rPr lang="en-US" sz="3200" dirty="0">
                <a:solidFill>
                  <a:srgbClr val="FF0000"/>
                </a:solidFill>
              </a:rPr>
              <a:t>stocks that tend to move together. </a:t>
            </a:r>
          </a:p>
          <a:p>
            <a:pPr algn="just">
              <a:lnSpc>
                <a:spcPct val="150000"/>
              </a:lnSpc>
              <a:spcBef>
                <a:spcPts val="0"/>
              </a:spcBef>
              <a:buFont typeface="Wingdings" panose="05000000000000000000" pitchFamily="2" charset="2"/>
              <a:buChar char="Ø"/>
            </a:pPr>
            <a:endParaRPr lang="en-US" sz="3200" dirty="0">
              <a:solidFill>
                <a:srgbClr val="FF0000"/>
              </a:solidFill>
            </a:endParaRPr>
          </a:p>
          <a:p>
            <a:pPr algn="just">
              <a:lnSpc>
                <a:spcPct val="150000"/>
              </a:lnSpc>
              <a:spcBef>
                <a:spcPts val="0"/>
              </a:spcBef>
              <a:buFont typeface="Wingdings" panose="05000000000000000000" pitchFamily="2" charset="2"/>
              <a:buChar char="Ø"/>
            </a:pPr>
            <a:endParaRPr lang="en-US" sz="3200" dirty="0">
              <a:solidFill>
                <a:srgbClr val="FF0000"/>
              </a:solidFill>
            </a:endParaRPr>
          </a:p>
          <a:p>
            <a:pPr algn="just">
              <a:lnSpc>
                <a:spcPct val="150000"/>
              </a:lnSpc>
              <a:spcBef>
                <a:spcPts val="0"/>
              </a:spcBef>
              <a:buFont typeface="Wingdings" panose="05000000000000000000" pitchFamily="2" charset="2"/>
              <a:buChar char="Ø"/>
            </a:pPr>
            <a:endParaRPr lang="en-US" sz="3200" dirty="0">
              <a:solidFill>
                <a:srgbClr val="FF0000"/>
              </a:solidFill>
            </a:endParaRPr>
          </a:p>
          <a:p>
            <a:pPr algn="just">
              <a:lnSpc>
                <a:spcPct val="150000"/>
              </a:lnSpc>
              <a:spcBef>
                <a:spcPts val="0"/>
              </a:spcBef>
              <a:buFont typeface="Wingdings" panose="05000000000000000000" pitchFamily="2" charset="2"/>
              <a:buChar char="Ø"/>
            </a:pPr>
            <a:endParaRPr lang="en-US" sz="3200" dirty="0">
              <a:solidFill>
                <a:srgbClr val="FF0000"/>
              </a:solidFill>
            </a:endParaRPr>
          </a:p>
          <a:p>
            <a:pPr algn="just">
              <a:lnSpc>
                <a:spcPct val="150000"/>
              </a:lnSpc>
              <a:spcBef>
                <a:spcPts val="0"/>
              </a:spcBef>
              <a:buFont typeface="Wingdings" panose="05000000000000000000" pitchFamily="2" charset="2"/>
              <a:buChar char="Ø"/>
            </a:pPr>
            <a:r>
              <a:rPr lang="en-US" sz="3200" dirty="0"/>
              <a:t>The topic model </a:t>
            </a:r>
            <a:r>
              <a:rPr lang="en-US" sz="3200" dirty="0">
                <a:solidFill>
                  <a:srgbClr val="FF0000"/>
                </a:solidFill>
              </a:rPr>
              <a:t>does not provide any label to these group of words.</a:t>
            </a:r>
          </a:p>
        </p:txBody>
      </p:sp>
      <p:pic>
        <p:nvPicPr>
          <p:cNvPr id="5" name="Picture 4"/>
          <p:cNvPicPr>
            <a:picLocks noChangeAspect="1"/>
          </p:cNvPicPr>
          <p:nvPr/>
        </p:nvPicPr>
        <p:blipFill>
          <a:blip r:embed="rId3"/>
          <a:stretch>
            <a:fillRect/>
          </a:stretch>
        </p:blipFill>
        <p:spPr>
          <a:xfrm>
            <a:off x="2057400" y="2361838"/>
            <a:ext cx="7211431" cy="2591162"/>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9510120" y="3196800"/>
              <a:ext cx="1250640" cy="938160"/>
            </p14:xfrm>
          </p:contentPart>
        </mc:Choice>
        <mc:Fallback xmlns="">
          <p:pic>
            <p:nvPicPr>
              <p:cNvPr id="6" name="Ink 5"/>
              <p:cNvPicPr/>
              <p:nvPr/>
            </p:nvPicPr>
            <p:blipFill>
              <a:blip r:embed="rId5"/>
              <a:stretch>
                <a:fillRect/>
              </a:stretch>
            </p:blipFill>
            <p:spPr>
              <a:xfrm>
                <a:off x="9500760" y="3187440"/>
                <a:ext cx="1269360" cy="956880"/>
              </a:xfrm>
              <a:prstGeom prst="rect">
                <a:avLst/>
              </a:prstGeom>
            </p:spPr>
          </p:pic>
        </mc:Fallback>
      </mc:AlternateContent>
    </p:spTree>
    <p:extLst>
      <p:ext uri="{BB962C8B-B14F-4D97-AF65-F5344CB8AC3E}">
        <p14:creationId xmlns:p14="http://schemas.microsoft.com/office/powerpoint/2010/main" val="540579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524000" y="1219200"/>
            <a:ext cx="6336927" cy="4953000"/>
          </a:xfrm>
          <a:prstGeom prst="rect">
            <a:avLst/>
          </a:prstGeom>
        </p:spPr>
      </p:pic>
      <p:sp>
        <p:nvSpPr>
          <p:cNvPr id="7" name="TextBox 6"/>
          <p:cNvSpPr txBox="1"/>
          <p:nvPr/>
        </p:nvSpPr>
        <p:spPr>
          <a:xfrm>
            <a:off x="8976360" y="3695700"/>
            <a:ext cx="2758440" cy="584775"/>
          </a:xfrm>
          <a:prstGeom prst="rect">
            <a:avLst/>
          </a:prstGeom>
          <a:solidFill>
            <a:srgbClr val="00FFFF"/>
          </a:solidFill>
          <a:ln w="38100">
            <a:solidFill>
              <a:srgbClr val="00FFFF"/>
            </a:solidFill>
          </a:ln>
        </p:spPr>
        <p:txBody>
          <a:bodyPr wrap="square" rtlCol="0">
            <a:spAutoFit/>
          </a:bodyPr>
          <a:lstStyle/>
          <a:p>
            <a:r>
              <a:rPr lang="en-US" sz="3200" dirty="0">
                <a:latin typeface="Helvetica" panose="020B0604020202020204" pitchFamily="34" charset="0"/>
                <a:cs typeface="Helvetica" panose="020B0604020202020204" pitchFamily="34" charset="0"/>
              </a:rPr>
              <a:t>Data Analysis</a:t>
            </a:r>
          </a:p>
        </p:txBody>
      </p:sp>
      <p:sp>
        <p:nvSpPr>
          <p:cNvPr id="10" name="TextBox 9"/>
          <p:cNvSpPr txBox="1"/>
          <p:nvPr/>
        </p:nvSpPr>
        <p:spPr>
          <a:xfrm>
            <a:off x="8991600" y="2438400"/>
            <a:ext cx="2514600" cy="1077218"/>
          </a:xfrm>
          <a:prstGeom prst="rect">
            <a:avLst/>
          </a:prstGeom>
          <a:solidFill>
            <a:srgbClr val="FFFF00"/>
          </a:solidFill>
          <a:ln w="38100">
            <a:solidFill>
              <a:srgbClr val="FFFF00"/>
            </a:solidFill>
          </a:ln>
        </p:spPr>
        <p:txBody>
          <a:bodyPr wrap="square" rtlCol="0">
            <a:spAutoFit/>
          </a:bodyPr>
          <a:lstStyle/>
          <a:p>
            <a:r>
              <a:rPr lang="en-US" sz="3200" dirty="0">
                <a:latin typeface="Helvetica" panose="020B0604020202020204" pitchFamily="34" charset="0"/>
                <a:cs typeface="Helvetica" panose="020B0604020202020204" pitchFamily="34" charset="0"/>
              </a:rPr>
              <a:t>Evolutionary biology</a:t>
            </a:r>
          </a:p>
        </p:txBody>
      </p:sp>
      <p:sp>
        <p:nvSpPr>
          <p:cNvPr id="11" name="TextBox 10"/>
          <p:cNvSpPr txBox="1"/>
          <p:nvPr/>
        </p:nvSpPr>
        <p:spPr>
          <a:xfrm>
            <a:off x="8992985" y="1763584"/>
            <a:ext cx="1803400" cy="584775"/>
          </a:xfrm>
          <a:prstGeom prst="rect">
            <a:avLst/>
          </a:prstGeom>
          <a:solidFill>
            <a:srgbClr val="FF3399"/>
          </a:solidFill>
          <a:ln w="38100">
            <a:solidFill>
              <a:srgbClr val="FF3399"/>
            </a:solidFill>
          </a:ln>
        </p:spPr>
        <p:txBody>
          <a:bodyPr wrap="square" rtlCol="0">
            <a:spAutoFit/>
          </a:bodyPr>
          <a:lstStyle/>
          <a:p>
            <a:r>
              <a:rPr lang="en-US" sz="3200" dirty="0">
                <a:latin typeface="Helvetica" panose="020B0604020202020204" pitchFamily="34" charset="0"/>
                <a:cs typeface="Helvetica" panose="020B0604020202020204" pitchFamily="34" charset="0"/>
              </a:rPr>
              <a:t>Genetics</a:t>
            </a:r>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8134920" y="1875240"/>
              <a:ext cx="2152440" cy="3884760"/>
            </p14:xfrm>
          </p:contentPart>
        </mc:Choice>
        <mc:Fallback xmlns="">
          <p:pic>
            <p:nvPicPr>
              <p:cNvPr id="3" name="Ink 2"/>
              <p:cNvPicPr/>
              <p:nvPr/>
            </p:nvPicPr>
            <p:blipFill>
              <a:blip r:embed="rId5"/>
              <a:stretch>
                <a:fillRect/>
              </a:stretch>
            </p:blipFill>
            <p:spPr>
              <a:xfrm>
                <a:off x="8125560" y="1865880"/>
                <a:ext cx="2171160" cy="3903480"/>
              </a:xfrm>
              <a:prstGeom prst="rect">
                <a:avLst/>
              </a:prstGeom>
            </p:spPr>
          </p:pic>
        </mc:Fallback>
      </mc:AlternateContent>
    </p:spTree>
    <p:extLst>
      <p:ext uri="{BB962C8B-B14F-4D97-AF65-F5344CB8AC3E}">
        <p14:creationId xmlns:p14="http://schemas.microsoft.com/office/powerpoint/2010/main" val="3453501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Overall schematic</a:t>
            </a:r>
          </a:p>
        </p:txBody>
      </p:sp>
      <p:pic>
        <p:nvPicPr>
          <p:cNvPr id="5" name="Picture 4"/>
          <p:cNvPicPr>
            <a:picLocks noChangeAspect="1"/>
          </p:cNvPicPr>
          <p:nvPr/>
        </p:nvPicPr>
        <p:blipFill>
          <a:blip r:embed="rId3"/>
          <a:stretch>
            <a:fillRect/>
          </a:stretch>
        </p:blipFill>
        <p:spPr>
          <a:xfrm>
            <a:off x="457200" y="1524000"/>
            <a:ext cx="2467319" cy="2448267"/>
          </a:xfrm>
          <a:prstGeom prst="rect">
            <a:avLst/>
          </a:prstGeom>
        </p:spPr>
      </p:pic>
      <p:sp>
        <p:nvSpPr>
          <p:cNvPr id="6" name="TextBox 5"/>
          <p:cNvSpPr txBox="1"/>
          <p:nvPr/>
        </p:nvSpPr>
        <p:spPr>
          <a:xfrm>
            <a:off x="1295400" y="1231612"/>
            <a:ext cx="1505540" cy="584775"/>
          </a:xfrm>
          <a:prstGeom prst="rect">
            <a:avLst/>
          </a:prstGeom>
          <a:noFill/>
        </p:spPr>
        <p:txBody>
          <a:bodyPr wrap="none" rtlCol="0">
            <a:spAutoFit/>
          </a:bodyPr>
          <a:lstStyle/>
          <a:p>
            <a:r>
              <a:rPr lang="en-US" sz="3200" dirty="0">
                <a:latin typeface="Helvetica" panose="020B0604020202020204" pitchFamily="34" charset="0"/>
                <a:cs typeface="Helvetica" panose="020B0604020202020204" pitchFamily="34" charset="0"/>
              </a:rPr>
              <a:t>Corpus</a:t>
            </a:r>
          </a:p>
        </p:txBody>
      </p:sp>
      <p:pic>
        <p:nvPicPr>
          <p:cNvPr id="4098" name="Picture 2" descr="Image result for vocabular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48601" y="4113863"/>
            <a:ext cx="3239220" cy="242941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951929" y="6287080"/>
            <a:ext cx="4050917" cy="584775"/>
          </a:xfrm>
          <a:prstGeom prst="rect">
            <a:avLst/>
          </a:prstGeom>
          <a:noFill/>
        </p:spPr>
        <p:txBody>
          <a:bodyPr wrap="none" rtlCol="0">
            <a:spAutoFit/>
          </a:bodyPr>
          <a:lstStyle/>
          <a:p>
            <a:r>
              <a:rPr lang="en-US" sz="3200" dirty="0">
                <a:latin typeface="Helvetica" panose="020B0604020202020204" pitchFamily="34" charset="0"/>
                <a:cs typeface="Helvetica" panose="020B0604020202020204" pitchFamily="34" charset="0"/>
              </a:rPr>
              <a:t>Vocabulary(W</a:t>
            </a:r>
            <a:r>
              <a:rPr lang="en-US" sz="3200" baseline="-25000" dirty="0">
                <a:latin typeface="Helvetica" panose="020B0604020202020204" pitchFamily="34" charset="0"/>
                <a:cs typeface="Helvetica" panose="020B0604020202020204" pitchFamily="34" charset="0"/>
              </a:rPr>
              <a:t>1</a:t>
            </a:r>
            <a:r>
              <a:rPr lang="en-US" sz="3200" dirty="0">
                <a:latin typeface="Helvetica" panose="020B0604020202020204" pitchFamily="34" charset="0"/>
                <a:cs typeface="Helvetica" panose="020B0604020202020204" pitchFamily="34" charset="0"/>
              </a:rPr>
              <a:t>…W</a:t>
            </a:r>
            <a:r>
              <a:rPr lang="en-US" sz="3200" baseline="-25000" dirty="0">
                <a:latin typeface="Helvetica" panose="020B0604020202020204" pitchFamily="34" charset="0"/>
                <a:cs typeface="Helvetica" panose="020B0604020202020204" pitchFamily="34" charset="0"/>
              </a:rPr>
              <a:t>m</a:t>
            </a:r>
            <a:r>
              <a:rPr lang="en-US" sz="3200" dirty="0">
                <a:latin typeface="Helvetica" panose="020B0604020202020204" pitchFamily="34" charset="0"/>
                <a:cs typeface="Helvetica" panose="020B0604020202020204" pitchFamily="34" charset="0"/>
              </a:rPr>
              <a:t>)</a:t>
            </a:r>
          </a:p>
        </p:txBody>
      </p:sp>
      <p:graphicFrame>
        <p:nvGraphicFramePr>
          <p:cNvPr id="7" name="Table 6"/>
          <p:cNvGraphicFramePr>
            <a:graphicFrameLocks noGrp="1"/>
          </p:cNvGraphicFramePr>
          <p:nvPr>
            <p:extLst>
              <p:ext uri="{D42A27DB-BD31-4B8C-83A1-F6EECF244321}">
                <p14:modId xmlns:p14="http://schemas.microsoft.com/office/powerpoint/2010/main" val="1009937740"/>
              </p:ext>
            </p:extLst>
          </p:nvPr>
        </p:nvGraphicFramePr>
        <p:xfrm>
          <a:off x="3639140" y="1633418"/>
          <a:ext cx="8127999" cy="21793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465659973"/>
                    </a:ext>
                  </a:extLst>
                </a:gridCol>
                <a:gridCol w="2709333">
                  <a:extLst>
                    <a:ext uri="{9D8B030D-6E8A-4147-A177-3AD203B41FA5}">
                      <a16:colId xmlns:a16="http://schemas.microsoft.com/office/drawing/2014/main" val="1177741305"/>
                    </a:ext>
                  </a:extLst>
                </a:gridCol>
                <a:gridCol w="2709333">
                  <a:extLst>
                    <a:ext uri="{9D8B030D-6E8A-4147-A177-3AD203B41FA5}">
                      <a16:colId xmlns:a16="http://schemas.microsoft.com/office/drawing/2014/main" val="3301156913"/>
                    </a:ext>
                  </a:extLst>
                </a:gridCol>
              </a:tblGrid>
              <a:tr h="576382">
                <a:tc>
                  <a:txBody>
                    <a:bodyPr/>
                    <a:lstStyle/>
                    <a:p>
                      <a:pPr algn="ctr"/>
                      <a:r>
                        <a:rPr lang="en-US" sz="3200" dirty="0">
                          <a:latin typeface="Helvetica" panose="020B0604020202020204" pitchFamily="34" charset="0"/>
                          <a:cs typeface="Helvetica" panose="020B0604020202020204" pitchFamily="34" charset="0"/>
                        </a:rPr>
                        <a:t>T</a:t>
                      </a:r>
                      <a:r>
                        <a:rPr lang="en-US" sz="3200" baseline="-25000" dirty="0">
                          <a:latin typeface="Helvetica" panose="020B0604020202020204" pitchFamily="34" charset="0"/>
                          <a:cs typeface="Helvetica" panose="020B0604020202020204" pitchFamily="34" charset="0"/>
                        </a:rPr>
                        <a:t>1</a:t>
                      </a:r>
                    </a:p>
                  </a:txBody>
                  <a:tcPr/>
                </a:tc>
                <a:tc>
                  <a:txBody>
                    <a:bodyPr/>
                    <a:lstStyle/>
                    <a:p>
                      <a:pPr marL="0" algn="ctr" defTabSz="914400" rtl="0" eaLnBrk="1" latinLnBrk="0" hangingPunct="1"/>
                      <a:r>
                        <a:rPr lang="en-US" sz="3200" dirty="0">
                          <a:latin typeface="Helvetica" panose="020B0604020202020204" pitchFamily="34" charset="0"/>
                          <a:cs typeface="Helvetica" panose="020B0604020202020204" pitchFamily="34" charset="0"/>
                        </a:rPr>
                        <a:t>T</a:t>
                      </a:r>
                      <a:r>
                        <a:rPr lang="en-US" sz="3200" b="1" kern="1200" baseline="-25000" dirty="0">
                          <a:solidFill>
                            <a:schemeClr val="lt1"/>
                          </a:solidFill>
                          <a:latin typeface="Helvetica" panose="020B0604020202020204" pitchFamily="34" charset="0"/>
                          <a:ea typeface="+mn-ea"/>
                          <a:cs typeface="Helvetica" panose="020B0604020202020204" pitchFamily="34" charset="0"/>
                        </a:rPr>
                        <a:t>2</a:t>
                      </a:r>
                    </a:p>
                  </a:txBody>
                  <a:tcPr/>
                </a:tc>
                <a:tc>
                  <a:txBody>
                    <a:bodyPr/>
                    <a:lstStyle/>
                    <a:p>
                      <a:pPr marL="0" algn="ctr" defTabSz="914400" rtl="0" eaLnBrk="1" latinLnBrk="0" hangingPunct="1"/>
                      <a:r>
                        <a:rPr lang="en-US" sz="3200" dirty="0">
                          <a:latin typeface="Helvetica" panose="020B0604020202020204" pitchFamily="34" charset="0"/>
                          <a:cs typeface="Helvetica" panose="020B0604020202020204" pitchFamily="34" charset="0"/>
                        </a:rPr>
                        <a:t>T</a:t>
                      </a:r>
                      <a:r>
                        <a:rPr lang="en-US" sz="3200" b="1" kern="1200" baseline="-25000" dirty="0">
                          <a:solidFill>
                            <a:schemeClr val="lt1"/>
                          </a:solidFill>
                          <a:latin typeface="Helvetica" panose="020B0604020202020204" pitchFamily="34" charset="0"/>
                          <a:ea typeface="+mn-ea"/>
                          <a:cs typeface="Helvetica" panose="020B0604020202020204" pitchFamily="34" charset="0"/>
                        </a:rPr>
                        <a:t>3</a:t>
                      </a:r>
                    </a:p>
                  </a:txBody>
                  <a:tcPr/>
                </a:tc>
                <a:extLst>
                  <a:ext uri="{0D108BD9-81ED-4DB2-BD59-A6C34878D82A}">
                    <a16:rowId xmlns:a16="http://schemas.microsoft.com/office/drawing/2014/main" val="207415928"/>
                  </a:ext>
                </a:extLst>
              </a:tr>
              <a:tr h="160020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235587287"/>
                  </a:ext>
                </a:extLst>
              </a:tr>
            </a:tbl>
          </a:graphicData>
        </a:graphic>
      </p:graphicFrame>
      <p:pic>
        <p:nvPicPr>
          <p:cNvPr id="9" name="Picture 8"/>
          <p:cNvPicPr>
            <a:picLocks noChangeAspect="1"/>
          </p:cNvPicPr>
          <p:nvPr/>
        </p:nvPicPr>
        <p:blipFill>
          <a:blip r:embed="rId5"/>
          <a:stretch>
            <a:fillRect/>
          </a:stretch>
        </p:blipFill>
        <p:spPr>
          <a:xfrm>
            <a:off x="3808670" y="2405142"/>
            <a:ext cx="2191056" cy="1295581"/>
          </a:xfrm>
          <a:prstGeom prst="rect">
            <a:avLst/>
          </a:prstGeom>
        </p:spPr>
      </p:pic>
      <p:pic>
        <p:nvPicPr>
          <p:cNvPr id="10" name="Picture 9"/>
          <p:cNvPicPr>
            <a:picLocks noChangeAspect="1"/>
          </p:cNvPicPr>
          <p:nvPr/>
        </p:nvPicPr>
        <p:blipFill>
          <a:blip r:embed="rId6"/>
          <a:stretch>
            <a:fillRect/>
          </a:stretch>
        </p:blipFill>
        <p:spPr>
          <a:xfrm>
            <a:off x="6588558" y="2402371"/>
            <a:ext cx="2229161" cy="1257475"/>
          </a:xfrm>
          <a:prstGeom prst="rect">
            <a:avLst/>
          </a:prstGeom>
        </p:spPr>
      </p:pic>
      <p:pic>
        <p:nvPicPr>
          <p:cNvPr id="11" name="Picture 10"/>
          <p:cNvPicPr>
            <a:picLocks noChangeAspect="1"/>
          </p:cNvPicPr>
          <p:nvPr/>
        </p:nvPicPr>
        <p:blipFill>
          <a:blip r:embed="rId7"/>
          <a:stretch>
            <a:fillRect/>
          </a:stretch>
        </p:blipFill>
        <p:spPr>
          <a:xfrm>
            <a:off x="9149269" y="2359765"/>
            <a:ext cx="2286319" cy="1276528"/>
          </a:xfrm>
          <a:prstGeom prst="rect">
            <a:avLst/>
          </a:prstGeom>
        </p:spPr>
      </p:pic>
      <p:sp>
        <p:nvSpPr>
          <p:cNvPr id="13" name="TextBox 12"/>
          <p:cNvSpPr txBox="1"/>
          <p:nvPr/>
        </p:nvSpPr>
        <p:spPr>
          <a:xfrm>
            <a:off x="3958346" y="3834276"/>
            <a:ext cx="5262403" cy="584775"/>
          </a:xfrm>
          <a:prstGeom prst="rect">
            <a:avLst/>
          </a:prstGeom>
          <a:noFill/>
        </p:spPr>
        <p:txBody>
          <a:bodyPr wrap="none" rtlCol="0">
            <a:spAutoFit/>
          </a:bodyPr>
          <a:lstStyle/>
          <a:p>
            <a:r>
              <a:rPr lang="en-US" sz="3200" dirty="0">
                <a:latin typeface="Helvetica" panose="020B0604020202020204" pitchFamily="34" charset="0"/>
                <a:cs typeface="Helvetica" panose="020B0604020202020204" pitchFamily="34" charset="0"/>
              </a:rPr>
              <a:t>K-Topics (Hyper Parameter)</a:t>
            </a:r>
          </a:p>
        </p:txBody>
      </p:sp>
      <p:sp>
        <p:nvSpPr>
          <p:cNvPr id="14" name="TextBox 13"/>
          <p:cNvSpPr txBox="1"/>
          <p:nvPr/>
        </p:nvSpPr>
        <p:spPr>
          <a:xfrm>
            <a:off x="-60912" y="3741734"/>
            <a:ext cx="3700052" cy="584775"/>
          </a:xfrm>
          <a:prstGeom prst="rect">
            <a:avLst/>
          </a:prstGeom>
          <a:noFill/>
        </p:spPr>
        <p:txBody>
          <a:bodyPr wrap="none" rtlCol="0">
            <a:spAutoFit/>
          </a:bodyPr>
          <a:lstStyle/>
          <a:p>
            <a:r>
              <a:rPr lang="en-US" sz="3200" dirty="0">
                <a:latin typeface="Helvetica" panose="020B0604020202020204" pitchFamily="34" charset="0"/>
                <a:cs typeface="Helvetica" panose="020B0604020202020204" pitchFamily="34" charset="0"/>
              </a:rPr>
              <a:t>Documents(d</a:t>
            </a:r>
            <a:r>
              <a:rPr lang="en-US" sz="3200" baseline="-25000" dirty="0">
                <a:latin typeface="Helvetica" panose="020B0604020202020204" pitchFamily="34" charset="0"/>
                <a:cs typeface="Helvetica" panose="020B0604020202020204" pitchFamily="34" charset="0"/>
              </a:rPr>
              <a:t>1</a:t>
            </a:r>
            <a:r>
              <a:rPr lang="en-US" sz="3200" dirty="0">
                <a:latin typeface="Helvetica" panose="020B0604020202020204" pitchFamily="34" charset="0"/>
                <a:cs typeface="Helvetica" panose="020B0604020202020204" pitchFamily="34" charset="0"/>
              </a:rPr>
              <a:t>…</a:t>
            </a:r>
            <a:r>
              <a:rPr lang="en-US" sz="3200" dirty="0" err="1">
                <a:latin typeface="Helvetica" panose="020B0604020202020204" pitchFamily="34" charset="0"/>
                <a:cs typeface="Helvetica" panose="020B0604020202020204" pitchFamily="34" charset="0"/>
              </a:rPr>
              <a:t>d</a:t>
            </a:r>
            <a:r>
              <a:rPr lang="en-US" sz="3200" baseline="-25000" dirty="0" err="1">
                <a:latin typeface="Helvetica" panose="020B0604020202020204" pitchFamily="34" charset="0"/>
                <a:cs typeface="Helvetica" panose="020B0604020202020204" pitchFamily="34" charset="0"/>
              </a:rPr>
              <a:t>n</a:t>
            </a:r>
            <a:r>
              <a:rPr lang="en-US" sz="3200" dirty="0">
                <a:latin typeface="Helvetica" panose="020B0604020202020204" pitchFamily="34" charset="0"/>
                <a:cs typeface="Helvetica" panose="020B0604020202020204" pitchFamily="34" charset="0"/>
              </a:rPr>
              <a:t>)</a:t>
            </a:r>
          </a:p>
        </p:txBody>
      </p:sp>
      <p:grpSp>
        <p:nvGrpSpPr>
          <p:cNvPr id="23" name="Group 22"/>
          <p:cNvGrpSpPr/>
          <p:nvPr/>
        </p:nvGrpSpPr>
        <p:grpSpPr>
          <a:xfrm>
            <a:off x="166514" y="4345905"/>
            <a:ext cx="2257772" cy="1159891"/>
            <a:chOff x="174911" y="4326509"/>
            <a:chExt cx="2257772" cy="1159891"/>
          </a:xfrm>
        </p:grpSpPr>
        <p:sp>
          <p:nvSpPr>
            <p:cNvPr id="15" name="TextBox 14"/>
            <p:cNvSpPr txBox="1"/>
            <p:nvPr/>
          </p:nvSpPr>
          <p:spPr>
            <a:xfrm>
              <a:off x="174911" y="4724400"/>
              <a:ext cx="564578" cy="584775"/>
            </a:xfrm>
            <a:prstGeom prst="rect">
              <a:avLst/>
            </a:prstGeom>
            <a:noFill/>
          </p:spPr>
          <p:txBody>
            <a:bodyPr wrap="none" rtlCol="0">
              <a:spAutoFit/>
            </a:bodyPr>
            <a:lstStyle/>
            <a:p>
              <a:r>
                <a:rPr lang="en-US" sz="3200" dirty="0">
                  <a:latin typeface="Helvetica" panose="020B0604020202020204" pitchFamily="34" charset="0"/>
                  <a:cs typeface="Helvetica" panose="020B0604020202020204" pitchFamily="34" charset="0"/>
                </a:rPr>
                <a:t>d</a:t>
              </a:r>
              <a:r>
                <a:rPr lang="en-US" sz="3200" baseline="-25000" dirty="0">
                  <a:latin typeface="Helvetica" panose="020B0604020202020204" pitchFamily="34" charset="0"/>
                  <a:cs typeface="Helvetica" panose="020B0604020202020204" pitchFamily="34" charset="0"/>
                </a:rPr>
                <a:t>1</a:t>
              </a:r>
            </a:p>
          </p:txBody>
        </p:sp>
        <p:cxnSp>
          <p:nvCxnSpPr>
            <p:cNvPr id="19" name="Straight Arrow Connector 18"/>
            <p:cNvCxnSpPr/>
            <p:nvPr/>
          </p:nvCxnSpPr>
          <p:spPr>
            <a:xfrm flipV="1">
              <a:off x="803564" y="4326509"/>
              <a:ext cx="0" cy="1159891"/>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803564" y="5486400"/>
              <a:ext cx="1629119"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990600" y="4572000"/>
              <a:ext cx="228600" cy="9144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295399" y="5029200"/>
              <a:ext cx="308566" cy="4572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723424" y="5186974"/>
              <a:ext cx="196600" cy="285062"/>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p:cNvSpPr/>
          <p:nvPr/>
        </p:nvSpPr>
        <p:spPr>
          <a:xfrm>
            <a:off x="95309" y="5624373"/>
            <a:ext cx="6603090" cy="461665"/>
          </a:xfrm>
          <a:prstGeom prst="rect">
            <a:avLst/>
          </a:prstGeom>
        </p:spPr>
        <p:txBody>
          <a:bodyPr wrap="none">
            <a:spAutoFit/>
          </a:bodyPr>
          <a:lstStyle/>
          <a:p>
            <a:pPr>
              <a:defRPr/>
            </a:pPr>
            <a:r>
              <a:rPr lang="en-US" sz="2400" dirty="0">
                <a:latin typeface="Helvetica" panose="020B0604020202020204" pitchFamily="34" charset="0"/>
                <a:cs typeface="Helvetica" panose="020B0604020202020204" pitchFamily="34" charset="0"/>
              </a:rPr>
              <a:t>Each document has a distribution over K topics</a:t>
            </a:r>
          </a:p>
        </p:txBody>
      </p:sp>
      <p:sp>
        <p:nvSpPr>
          <p:cNvPr id="27" name="Rectangle 26"/>
          <p:cNvSpPr/>
          <p:nvPr/>
        </p:nvSpPr>
        <p:spPr>
          <a:xfrm>
            <a:off x="3527606" y="849287"/>
            <a:ext cx="8560215" cy="830997"/>
          </a:xfrm>
          <a:prstGeom prst="rect">
            <a:avLst/>
          </a:prstGeom>
        </p:spPr>
        <p:txBody>
          <a:bodyPr wrap="square">
            <a:spAutoFit/>
          </a:bodyPr>
          <a:lstStyle/>
          <a:p>
            <a:pPr>
              <a:defRPr/>
            </a:pPr>
            <a:r>
              <a:rPr lang="en-US" sz="2400" dirty="0">
                <a:latin typeface="Helvetica" panose="020B0604020202020204" pitchFamily="34" charset="0"/>
                <a:cs typeface="Helvetica" panose="020B0604020202020204" pitchFamily="34" charset="0"/>
              </a:rPr>
              <a:t>Each topic is defined as a Multinomial distribution over the vocabulary, parameterized by </a:t>
            </a:r>
            <a:r>
              <a:rPr lang="en-US" sz="2400" dirty="0" err="1">
                <a:latin typeface="Helvetica" panose="020B0604020202020204" pitchFamily="34" charset="0"/>
                <a:cs typeface="Helvetica" panose="020B0604020202020204" pitchFamily="34" charset="0"/>
              </a:rPr>
              <a:t>ϕ</a:t>
            </a:r>
            <a:r>
              <a:rPr lang="en-US" sz="2400" baseline="-25000" dirty="0" err="1">
                <a:latin typeface="Helvetica" panose="020B0604020202020204" pitchFamily="34" charset="0"/>
                <a:cs typeface="Helvetica" panose="020B0604020202020204" pitchFamily="34" charset="0"/>
              </a:rPr>
              <a:t>k</a:t>
            </a:r>
            <a:endParaRPr lang="en-US" sz="2400" baseline="-25000" dirty="0">
              <a:latin typeface="Helvetica" panose="020B0604020202020204" pitchFamily="34" charset="0"/>
              <a:cs typeface="Helvetica" panose="020B0604020202020204" pitchFamily="34" charset="0"/>
            </a:endParaRPr>
          </a:p>
        </p:txBody>
      </p:sp>
      <mc:AlternateContent xmlns:mc="http://schemas.openxmlformats.org/markup-compatibility/2006" xmlns:p14="http://schemas.microsoft.com/office/powerpoint/2010/main">
        <mc:Choice Requires="p14">
          <p:contentPart p14:bwMode="auto" r:id="rId8">
            <p14:nvContentPartPr>
              <p14:cNvPr id="4" name="Ink 3"/>
              <p14:cNvContentPartPr/>
              <p14:nvPr/>
            </p14:nvContentPartPr>
            <p14:xfrm>
              <a:off x="312480" y="866160"/>
              <a:ext cx="11332080" cy="5304600"/>
            </p14:xfrm>
          </p:contentPart>
        </mc:Choice>
        <mc:Fallback xmlns="">
          <p:pic>
            <p:nvPicPr>
              <p:cNvPr id="4" name="Ink 3"/>
              <p:cNvPicPr/>
              <p:nvPr/>
            </p:nvPicPr>
            <p:blipFill>
              <a:blip r:embed="rId9"/>
              <a:stretch>
                <a:fillRect/>
              </a:stretch>
            </p:blipFill>
            <p:spPr>
              <a:xfrm>
                <a:off x="303120" y="856800"/>
                <a:ext cx="11350800" cy="5323320"/>
              </a:xfrm>
              <a:prstGeom prst="rect">
                <a:avLst/>
              </a:prstGeom>
            </p:spPr>
          </p:pic>
        </mc:Fallback>
      </mc:AlternateContent>
    </p:spTree>
    <p:extLst>
      <p:ext uri="{BB962C8B-B14F-4D97-AF65-F5344CB8AC3E}">
        <p14:creationId xmlns:p14="http://schemas.microsoft.com/office/powerpoint/2010/main" val="3100933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3" grpId="0"/>
      <p:bldP spid="14" grpId="0"/>
      <p:bldP spid="26" grpId="0"/>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model for Topic Model</a:t>
            </a:r>
          </a:p>
        </p:txBody>
      </p:sp>
      <p:pic>
        <p:nvPicPr>
          <p:cNvPr id="4" name="Picture 3"/>
          <p:cNvPicPr>
            <a:picLocks noChangeAspect="1"/>
          </p:cNvPicPr>
          <p:nvPr/>
        </p:nvPicPr>
        <p:blipFill>
          <a:blip r:embed="rId3"/>
          <a:stretch>
            <a:fillRect/>
          </a:stretch>
        </p:blipFill>
        <p:spPr>
          <a:xfrm>
            <a:off x="127000" y="945715"/>
            <a:ext cx="10744200" cy="5460613"/>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1527120" y="1928880"/>
              <a:ext cx="8626320" cy="2188080"/>
            </p14:xfrm>
          </p:contentPart>
        </mc:Choice>
        <mc:Fallback xmlns="">
          <p:pic>
            <p:nvPicPr>
              <p:cNvPr id="5" name="Ink 4"/>
              <p:cNvPicPr/>
              <p:nvPr/>
            </p:nvPicPr>
            <p:blipFill>
              <a:blip r:embed="rId5"/>
              <a:stretch>
                <a:fillRect/>
              </a:stretch>
            </p:blipFill>
            <p:spPr>
              <a:xfrm>
                <a:off x="1517760" y="1919520"/>
                <a:ext cx="8645040" cy="2206800"/>
              </a:xfrm>
              <a:prstGeom prst="rect">
                <a:avLst/>
              </a:prstGeom>
            </p:spPr>
          </p:pic>
        </mc:Fallback>
      </mc:AlternateContent>
    </p:spTree>
    <p:extLst>
      <p:ext uri="{BB962C8B-B14F-4D97-AF65-F5344CB8AC3E}">
        <p14:creationId xmlns:p14="http://schemas.microsoft.com/office/powerpoint/2010/main" val="139821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posterior distribution</a:t>
            </a:r>
          </a:p>
        </p:txBody>
      </p:sp>
      <p:pic>
        <p:nvPicPr>
          <p:cNvPr id="5" name="Picture 4"/>
          <p:cNvPicPr>
            <a:picLocks noChangeAspect="1"/>
          </p:cNvPicPr>
          <p:nvPr/>
        </p:nvPicPr>
        <p:blipFill>
          <a:blip r:embed="rId3"/>
          <a:stretch>
            <a:fillRect/>
          </a:stretch>
        </p:blipFill>
        <p:spPr>
          <a:xfrm>
            <a:off x="838200" y="1066800"/>
            <a:ext cx="9296400" cy="492162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9010080" y="3679200"/>
              <a:ext cx="2616840" cy="1045080"/>
            </p14:xfrm>
          </p:contentPart>
        </mc:Choice>
        <mc:Fallback xmlns="">
          <p:pic>
            <p:nvPicPr>
              <p:cNvPr id="4" name="Ink 3"/>
              <p:cNvPicPr/>
              <p:nvPr/>
            </p:nvPicPr>
            <p:blipFill>
              <a:blip r:embed="rId5"/>
              <a:stretch>
                <a:fillRect/>
              </a:stretch>
            </p:blipFill>
            <p:spPr>
              <a:xfrm>
                <a:off x="9000720" y="3669840"/>
                <a:ext cx="2635560" cy="1063800"/>
              </a:xfrm>
              <a:prstGeom prst="rect">
                <a:avLst/>
              </a:prstGeom>
            </p:spPr>
          </p:pic>
        </mc:Fallback>
      </mc:AlternateContent>
    </p:spTree>
    <p:extLst>
      <p:ext uri="{BB962C8B-B14F-4D97-AF65-F5344CB8AC3E}">
        <p14:creationId xmlns:p14="http://schemas.microsoft.com/office/powerpoint/2010/main" val="309565883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21965</TotalTime>
  <Words>1826</Words>
  <Application>Microsoft Office PowerPoint</Application>
  <PresentationFormat>Widescreen</PresentationFormat>
  <Paragraphs>210</Paragraphs>
  <Slides>36</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Calibri Light</vt:lpstr>
      <vt:lpstr>Helvetica</vt:lpstr>
      <vt:lpstr>Helvetica Light</vt:lpstr>
      <vt:lpstr>Times New Roman</vt:lpstr>
      <vt:lpstr>Wingdings</vt:lpstr>
      <vt:lpstr>Office Theme</vt:lpstr>
      <vt:lpstr>Introduction to Topic Modelling</vt:lpstr>
      <vt:lpstr>Learning Objectives</vt:lpstr>
      <vt:lpstr>Motivation for Topic Modelling </vt:lpstr>
      <vt:lpstr>Objectives of Topic Modelling </vt:lpstr>
      <vt:lpstr>Sample output from the LDA</vt:lpstr>
      <vt:lpstr>PowerPoint Presentation</vt:lpstr>
      <vt:lpstr>Overall schematic</vt:lpstr>
      <vt:lpstr>Generative model for Topic Model</vt:lpstr>
      <vt:lpstr>The posterior distribution</vt:lpstr>
      <vt:lpstr>Bernoulli Trial</vt:lpstr>
      <vt:lpstr>Bernoulli: A Special Case of the Binomial Distribution</vt:lpstr>
      <vt:lpstr>Bernoulli - Distribution Notation</vt:lpstr>
      <vt:lpstr>Binomial distribution</vt:lpstr>
      <vt:lpstr>Beta Distribution</vt:lpstr>
      <vt:lpstr>Beta Distribution</vt:lpstr>
      <vt:lpstr>From Dice to words</vt:lpstr>
      <vt:lpstr>The Building Blocks of inferring the parameters</vt:lpstr>
      <vt:lpstr>Conjugate Prior</vt:lpstr>
      <vt:lpstr>Dirichlet distributions</vt:lpstr>
      <vt:lpstr>Visualization of the simplex </vt:lpstr>
      <vt:lpstr>Visualization of the simplex(Contd…)</vt:lpstr>
      <vt:lpstr>Dirichlet distribution is parametrized by α </vt:lpstr>
      <vt:lpstr>Shape of the Dirichlet distribution</vt:lpstr>
      <vt:lpstr>The posterior distribution</vt:lpstr>
      <vt:lpstr>PowerPoint Presentation</vt:lpstr>
      <vt:lpstr>Directed graphical model</vt:lpstr>
      <vt:lpstr>Directed graphical model of LDA</vt:lpstr>
      <vt:lpstr>Directed graphical model of LDA (Contd..)</vt:lpstr>
      <vt:lpstr>PowerPoint Presentation</vt:lpstr>
      <vt:lpstr>Gibbs Sampling</vt:lpstr>
      <vt:lpstr>Gibbs Sampling (Contd…)</vt:lpstr>
      <vt:lpstr>Algorithm</vt:lpstr>
      <vt:lpstr>Estimate for θ and β</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BITS</cp:lastModifiedBy>
  <cp:revision>580</cp:revision>
  <dcterms:created xsi:type="dcterms:W3CDTF">2018-10-16T06:13:57Z</dcterms:created>
  <dcterms:modified xsi:type="dcterms:W3CDTF">2021-10-14T04:35:51Z</dcterms:modified>
</cp:coreProperties>
</file>